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3" ContentType="audio/mpe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E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9E526-55E4-4D7C-9326-D429E6EC1C0B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F92FE-BCB1-402A-B061-5E53B1E549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522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9E526-55E4-4D7C-9326-D429E6EC1C0B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F92FE-BCB1-402A-B061-5E53B1E549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014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9E526-55E4-4D7C-9326-D429E6EC1C0B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F92FE-BCB1-402A-B061-5E53B1E549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38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9E526-55E4-4D7C-9326-D429E6EC1C0B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F92FE-BCB1-402A-B061-5E53B1E549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124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9E526-55E4-4D7C-9326-D429E6EC1C0B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F92FE-BCB1-402A-B061-5E53B1E549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463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9E526-55E4-4D7C-9326-D429E6EC1C0B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F92FE-BCB1-402A-B061-5E53B1E549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214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9E526-55E4-4D7C-9326-D429E6EC1C0B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F92FE-BCB1-402A-B061-5E53B1E549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6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9E526-55E4-4D7C-9326-D429E6EC1C0B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F92FE-BCB1-402A-B061-5E53B1E549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4997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9E526-55E4-4D7C-9326-D429E6EC1C0B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F92FE-BCB1-402A-B061-5E53B1E549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530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9E526-55E4-4D7C-9326-D429E6EC1C0B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F92FE-BCB1-402A-B061-5E53B1E549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48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9E526-55E4-4D7C-9326-D429E6EC1C0B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F92FE-BCB1-402A-B061-5E53B1E549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802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99E526-55E4-4D7C-9326-D429E6EC1C0B}" type="datetimeFigureOut">
              <a:rPr lang="en-US" smtClean="0"/>
              <a:t>7/27/2023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F92FE-BCB1-402A-B061-5E53B1E549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8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65.png"/><Relationship Id="rId7" Type="http://schemas.openxmlformats.org/officeDocument/2006/relationships/image" Target="../media/image69.jpeg"/><Relationship Id="rId12" Type="http://schemas.openxmlformats.org/officeDocument/2006/relationships/image" Target="../media/image72.jpe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1.jpg"/><Relationship Id="rId5" Type="http://schemas.openxmlformats.org/officeDocument/2006/relationships/image" Target="../media/image67.png"/><Relationship Id="rId10" Type="http://schemas.openxmlformats.org/officeDocument/2006/relationships/image" Target="../media/image70.jpeg"/><Relationship Id="rId4" Type="http://schemas.openxmlformats.org/officeDocument/2006/relationships/image" Target="../media/image66.png"/><Relationship Id="rId9" Type="http://schemas.openxmlformats.org/officeDocument/2006/relationships/image" Target="../media/image5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13" Type="http://schemas.openxmlformats.org/officeDocument/2006/relationships/image" Target="../media/image71.jpg"/><Relationship Id="rId3" Type="http://schemas.openxmlformats.org/officeDocument/2006/relationships/image" Target="../media/image64.jpg"/><Relationship Id="rId7" Type="http://schemas.openxmlformats.org/officeDocument/2006/relationships/image" Target="../media/image77.jpg"/><Relationship Id="rId12" Type="http://schemas.openxmlformats.org/officeDocument/2006/relationships/image" Target="../media/image82.jpe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11" Type="http://schemas.openxmlformats.org/officeDocument/2006/relationships/image" Target="../media/image81.jpeg"/><Relationship Id="rId5" Type="http://schemas.openxmlformats.org/officeDocument/2006/relationships/image" Target="../media/image75.png"/><Relationship Id="rId10" Type="http://schemas.openxmlformats.org/officeDocument/2006/relationships/image" Target="../media/image80.jpg"/><Relationship Id="rId4" Type="http://schemas.openxmlformats.org/officeDocument/2006/relationships/image" Target="../media/image74.jpeg"/><Relationship Id="rId9" Type="http://schemas.openxmlformats.org/officeDocument/2006/relationships/image" Target="../media/image7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4.jpeg"/><Relationship Id="rId7" Type="http://schemas.openxmlformats.org/officeDocument/2006/relationships/image" Target="../media/image87.jpg"/><Relationship Id="rId12" Type="http://schemas.openxmlformats.org/officeDocument/2006/relationships/image" Target="../media/image9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11" Type="http://schemas.openxmlformats.org/officeDocument/2006/relationships/image" Target="../media/image91.jpg"/><Relationship Id="rId5" Type="http://schemas.openxmlformats.org/officeDocument/2006/relationships/image" Target="../media/image86.jpeg"/><Relationship Id="rId15" Type="http://schemas.openxmlformats.org/officeDocument/2006/relationships/image" Target="../media/image95.jpeg"/><Relationship Id="rId10" Type="http://schemas.openxmlformats.org/officeDocument/2006/relationships/image" Target="../media/image90.jpg"/><Relationship Id="rId4" Type="http://schemas.openxmlformats.org/officeDocument/2006/relationships/image" Target="../media/image85.jpg"/><Relationship Id="rId9" Type="http://schemas.openxmlformats.org/officeDocument/2006/relationships/image" Target="../media/image89.jpeg"/><Relationship Id="rId14" Type="http://schemas.openxmlformats.org/officeDocument/2006/relationships/image" Target="../media/image9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97.jpeg"/><Relationship Id="rId7" Type="http://schemas.openxmlformats.org/officeDocument/2006/relationships/image" Target="../media/image100.jpe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11" Type="http://schemas.openxmlformats.org/officeDocument/2006/relationships/image" Target="../media/image104.jpg"/><Relationship Id="rId5" Type="http://schemas.openxmlformats.org/officeDocument/2006/relationships/image" Target="../media/image90.jpg"/><Relationship Id="rId10" Type="http://schemas.openxmlformats.org/officeDocument/2006/relationships/image" Target="../media/image103.jpeg"/><Relationship Id="rId4" Type="http://schemas.openxmlformats.org/officeDocument/2006/relationships/image" Target="../media/image98.jpg"/><Relationship Id="rId9" Type="http://schemas.openxmlformats.org/officeDocument/2006/relationships/image" Target="../media/image10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jpg"/><Relationship Id="rId3" Type="http://schemas.openxmlformats.org/officeDocument/2006/relationships/image" Target="../media/image69.jpeg"/><Relationship Id="rId7" Type="http://schemas.openxmlformats.org/officeDocument/2006/relationships/image" Target="../media/image106.jpeg"/><Relationship Id="rId12" Type="http://schemas.openxmlformats.org/officeDocument/2006/relationships/image" Target="../media/image11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g"/><Relationship Id="rId11" Type="http://schemas.openxmlformats.org/officeDocument/2006/relationships/image" Target="../media/image110.jpeg"/><Relationship Id="rId5" Type="http://schemas.openxmlformats.org/officeDocument/2006/relationships/image" Target="../media/image52.jpg"/><Relationship Id="rId10" Type="http://schemas.openxmlformats.org/officeDocument/2006/relationships/image" Target="../media/image109.jpg"/><Relationship Id="rId4" Type="http://schemas.openxmlformats.org/officeDocument/2006/relationships/image" Target="../media/image36.jpg"/><Relationship Id="rId9" Type="http://schemas.openxmlformats.org/officeDocument/2006/relationships/image" Target="../media/image108.jpg"/><Relationship Id="rId14" Type="http://schemas.openxmlformats.org/officeDocument/2006/relationships/image" Target="../media/image11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3" Type="http://schemas.openxmlformats.org/officeDocument/2006/relationships/image" Target="../media/image52.jpg"/><Relationship Id="rId7" Type="http://schemas.openxmlformats.org/officeDocument/2006/relationships/image" Target="../media/image118.pn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g"/><Relationship Id="rId5" Type="http://schemas.openxmlformats.org/officeDocument/2006/relationships/image" Target="../media/image116.png"/><Relationship Id="rId10" Type="http://schemas.openxmlformats.org/officeDocument/2006/relationships/image" Target="../media/image120.jpg"/><Relationship Id="rId4" Type="http://schemas.openxmlformats.org/officeDocument/2006/relationships/image" Target="../media/image115.jpg"/><Relationship Id="rId9" Type="http://schemas.openxmlformats.org/officeDocument/2006/relationships/image" Target="../media/image1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13" Type="http://schemas.openxmlformats.org/officeDocument/2006/relationships/image" Target="../media/image130.jpg"/><Relationship Id="rId3" Type="http://schemas.openxmlformats.org/officeDocument/2006/relationships/image" Target="../media/image122.jpg"/><Relationship Id="rId7" Type="http://schemas.openxmlformats.org/officeDocument/2006/relationships/image" Target="../media/image124.jpg"/><Relationship Id="rId12" Type="http://schemas.openxmlformats.org/officeDocument/2006/relationships/image" Target="../media/image129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g"/><Relationship Id="rId11" Type="http://schemas.openxmlformats.org/officeDocument/2006/relationships/image" Target="../media/image128.png"/><Relationship Id="rId5" Type="http://schemas.openxmlformats.org/officeDocument/2006/relationships/image" Target="../media/image112.jpg"/><Relationship Id="rId10" Type="http://schemas.openxmlformats.org/officeDocument/2006/relationships/image" Target="../media/image127.jpg"/><Relationship Id="rId4" Type="http://schemas.openxmlformats.org/officeDocument/2006/relationships/image" Target="../media/image114.jpg"/><Relationship Id="rId9" Type="http://schemas.openxmlformats.org/officeDocument/2006/relationships/image" Target="../media/image12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13" Type="http://schemas.openxmlformats.org/officeDocument/2006/relationships/oleObject" Target="../embeddings/oleObject2.bin"/><Relationship Id="rId3" Type="http://schemas.openxmlformats.org/officeDocument/2006/relationships/image" Target="../media/image133.jp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39.jpeg"/><Relationship Id="rId17" Type="http://schemas.openxmlformats.org/officeDocument/2006/relationships/image" Target="../media/image14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41.jpe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2.jpg"/><Relationship Id="rId11" Type="http://schemas.openxmlformats.org/officeDocument/2006/relationships/image" Target="../media/image138.jpg"/><Relationship Id="rId5" Type="http://schemas.openxmlformats.org/officeDocument/2006/relationships/image" Target="../media/image135.jpg"/><Relationship Id="rId15" Type="http://schemas.openxmlformats.org/officeDocument/2006/relationships/image" Target="../media/image140.jpeg"/><Relationship Id="rId10" Type="http://schemas.openxmlformats.org/officeDocument/2006/relationships/image" Target="../media/image137.png"/><Relationship Id="rId4" Type="http://schemas.openxmlformats.org/officeDocument/2006/relationships/image" Target="../media/image134.jpg"/><Relationship Id="rId9" Type="http://schemas.openxmlformats.org/officeDocument/2006/relationships/image" Target="../media/image136.jpeg"/><Relationship Id="rId14" Type="http://schemas.openxmlformats.org/officeDocument/2006/relationships/image" Target="../media/image132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48.jpg"/><Relationship Id="rId5" Type="http://schemas.openxmlformats.org/officeDocument/2006/relationships/image" Target="../media/image147.jpg"/><Relationship Id="rId4" Type="http://schemas.openxmlformats.org/officeDocument/2006/relationships/image" Target="../media/image138.jpg"/><Relationship Id="rId9" Type="http://schemas.openxmlformats.org/officeDocument/2006/relationships/image" Target="../media/image1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7" Type="http://schemas.openxmlformats.org/officeDocument/2006/relationships/image" Target="../media/image157.pn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jpg"/><Relationship Id="rId5" Type="http://schemas.openxmlformats.org/officeDocument/2006/relationships/image" Target="../media/image155.jpg"/><Relationship Id="rId4" Type="http://schemas.openxmlformats.org/officeDocument/2006/relationships/image" Target="../media/image15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jpeg"/><Relationship Id="rId5" Type="http://schemas.openxmlformats.org/officeDocument/2006/relationships/image" Target="../media/image161.jpeg"/><Relationship Id="rId4" Type="http://schemas.openxmlformats.org/officeDocument/2006/relationships/image" Target="../media/image160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g"/><Relationship Id="rId3" Type="http://schemas.openxmlformats.org/officeDocument/2006/relationships/image" Target="../media/image164.jpg"/><Relationship Id="rId7" Type="http://schemas.openxmlformats.org/officeDocument/2006/relationships/image" Target="../media/image168.jp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jpg"/><Relationship Id="rId5" Type="http://schemas.openxmlformats.org/officeDocument/2006/relationships/image" Target="../media/image166.jpg"/><Relationship Id="rId10" Type="http://schemas.openxmlformats.org/officeDocument/2006/relationships/image" Target="../media/image171.jpe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jpeg"/><Relationship Id="rId18" Type="http://schemas.openxmlformats.org/officeDocument/2006/relationships/image" Target="../media/image187.jpeg"/><Relationship Id="rId3" Type="http://schemas.openxmlformats.org/officeDocument/2006/relationships/image" Target="../media/image173.jpg"/><Relationship Id="rId21" Type="http://schemas.openxmlformats.org/officeDocument/2006/relationships/image" Target="../media/image190.jpg"/><Relationship Id="rId7" Type="http://schemas.openxmlformats.org/officeDocument/2006/relationships/image" Target="../media/image177.jpeg"/><Relationship Id="rId12" Type="http://schemas.openxmlformats.org/officeDocument/2006/relationships/image" Target="../media/image182.png"/><Relationship Id="rId17" Type="http://schemas.openxmlformats.org/officeDocument/2006/relationships/image" Target="../media/image186.jpeg"/><Relationship Id="rId2" Type="http://schemas.openxmlformats.org/officeDocument/2006/relationships/image" Target="../media/image172.jpeg"/><Relationship Id="rId16" Type="http://schemas.openxmlformats.org/officeDocument/2006/relationships/image" Target="../media/image185.jpeg"/><Relationship Id="rId20" Type="http://schemas.openxmlformats.org/officeDocument/2006/relationships/image" Target="../media/image1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eg"/><Relationship Id="rId11" Type="http://schemas.openxmlformats.org/officeDocument/2006/relationships/image" Target="../media/image181.png"/><Relationship Id="rId24" Type="http://schemas.openxmlformats.org/officeDocument/2006/relationships/image" Target="../media/image193.png"/><Relationship Id="rId5" Type="http://schemas.openxmlformats.org/officeDocument/2006/relationships/image" Target="../media/image175.jpg"/><Relationship Id="rId15" Type="http://schemas.openxmlformats.org/officeDocument/2006/relationships/image" Target="../media/image184.jpg"/><Relationship Id="rId23" Type="http://schemas.openxmlformats.org/officeDocument/2006/relationships/image" Target="../media/image192.jpg"/><Relationship Id="rId10" Type="http://schemas.openxmlformats.org/officeDocument/2006/relationships/image" Target="../media/image180.png"/><Relationship Id="rId19" Type="http://schemas.openxmlformats.org/officeDocument/2006/relationships/image" Target="../media/image188.jpeg"/><Relationship Id="rId4" Type="http://schemas.openxmlformats.org/officeDocument/2006/relationships/image" Target="../media/image174.jpg"/><Relationship Id="rId9" Type="http://schemas.openxmlformats.org/officeDocument/2006/relationships/image" Target="../media/image179.jpeg"/><Relationship Id="rId14" Type="http://schemas.openxmlformats.org/officeDocument/2006/relationships/image" Target="../media/image171.jpeg"/><Relationship Id="rId22" Type="http://schemas.openxmlformats.org/officeDocument/2006/relationships/image" Target="../media/image19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jpeg"/><Relationship Id="rId4" Type="http://schemas.openxmlformats.org/officeDocument/2006/relationships/image" Target="../media/image19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jpg"/><Relationship Id="rId3" Type="http://schemas.openxmlformats.org/officeDocument/2006/relationships/image" Target="../media/image200.jpg"/><Relationship Id="rId7" Type="http://schemas.openxmlformats.org/officeDocument/2006/relationships/image" Target="../media/image204.jpe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jpg"/><Relationship Id="rId11" Type="http://schemas.openxmlformats.org/officeDocument/2006/relationships/image" Target="../media/image206.jpg"/><Relationship Id="rId5" Type="http://schemas.openxmlformats.org/officeDocument/2006/relationships/image" Target="../media/image202.jpg"/><Relationship Id="rId10" Type="http://schemas.openxmlformats.org/officeDocument/2006/relationships/image" Target="../media/image186.jpeg"/><Relationship Id="rId4" Type="http://schemas.openxmlformats.org/officeDocument/2006/relationships/image" Target="../media/image201.jpg"/><Relationship Id="rId9" Type="http://schemas.openxmlformats.org/officeDocument/2006/relationships/image" Target="../media/image18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7" Type="http://schemas.openxmlformats.org/officeDocument/2006/relationships/image" Target="../media/image210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jpg"/><Relationship Id="rId4" Type="http://schemas.openxmlformats.org/officeDocument/2006/relationships/image" Target="../media/image19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eg"/><Relationship Id="rId17" Type="http://schemas.openxmlformats.org/officeDocument/2006/relationships/image" Target="../media/image20.jpeg"/><Relationship Id="rId2" Type="http://schemas.openxmlformats.org/officeDocument/2006/relationships/image" Target="../media/image6.jpg"/><Relationship Id="rId16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8.jpg"/><Relationship Id="rId10" Type="http://schemas.openxmlformats.org/officeDocument/2006/relationships/image" Target="../media/image14.jpg"/><Relationship Id="rId4" Type="http://schemas.openxmlformats.org/officeDocument/2006/relationships/image" Target="../media/image8.png"/><Relationship Id="rId9" Type="http://schemas.openxmlformats.org/officeDocument/2006/relationships/image" Target="../media/image13.jpg"/><Relationship Id="rId14" Type="http://schemas.openxmlformats.org/officeDocument/2006/relationships/hyperlink" Target="https://www.google.com/search?rlz=1C1GCEB_enUS980US982&amp;q=Fusajiro+Yamauchi&amp;stick=H4sIAAAAAAAAAONgVuLUz9U3MKowSo5_xGjCLfDyxz1hKe1Ja05eY1Tl4grOyC93zSvJLKkUEudig7J4pbi5ELp4FrEKupUWJ2ZlFuUrRCbmJpYmZ2QCAN8JSh5YAAAA&amp;sa=X&amp;sqi=2&amp;ved=2ahUKEwjB2qSLgK-AAxV_lmoFHWWXAZQQzIcDKAB6BAgmEAE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jpg"/><Relationship Id="rId13" Type="http://schemas.openxmlformats.org/officeDocument/2006/relationships/image" Target="../media/image185.jpeg"/><Relationship Id="rId18" Type="http://schemas.openxmlformats.org/officeDocument/2006/relationships/image" Target="../media/image224.jpg"/><Relationship Id="rId3" Type="http://schemas.openxmlformats.org/officeDocument/2006/relationships/image" Target="../media/image212.png"/><Relationship Id="rId7" Type="http://schemas.openxmlformats.org/officeDocument/2006/relationships/image" Target="../media/image215.jpeg"/><Relationship Id="rId12" Type="http://schemas.openxmlformats.org/officeDocument/2006/relationships/image" Target="../media/image220.png"/><Relationship Id="rId17" Type="http://schemas.openxmlformats.org/officeDocument/2006/relationships/image" Target="../media/image223.jpeg"/><Relationship Id="rId2" Type="http://schemas.openxmlformats.org/officeDocument/2006/relationships/image" Target="../media/image211.png"/><Relationship Id="rId16" Type="http://schemas.openxmlformats.org/officeDocument/2006/relationships/image" Target="../media/image2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jpg"/><Relationship Id="rId11" Type="http://schemas.openxmlformats.org/officeDocument/2006/relationships/image" Target="../media/image219.png"/><Relationship Id="rId5" Type="http://schemas.openxmlformats.org/officeDocument/2006/relationships/image" Target="../media/image206.jpg"/><Relationship Id="rId15" Type="http://schemas.openxmlformats.org/officeDocument/2006/relationships/image" Target="../media/image221.png"/><Relationship Id="rId10" Type="http://schemas.openxmlformats.org/officeDocument/2006/relationships/image" Target="../media/image218.png"/><Relationship Id="rId19" Type="http://schemas.openxmlformats.org/officeDocument/2006/relationships/image" Target="../media/image225.jpg"/><Relationship Id="rId4" Type="http://schemas.openxmlformats.org/officeDocument/2006/relationships/image" Target="../media/image213.jpg"/><Relationship Id="rId9" Type="http://schemas.openxmlformats.org/officeDocument/2006/relationships/image" Target="../media/image217.jpg"/><Relationship Id="rId14" Type="http://schemas.openxmlformats.org/officeDocument/2006/relationships/image" Target="../media/image18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jpg"/><Relationship Id="rId4" Type="http://schemas.openxmlformats.org/officeDocument/2006/relationships/image" Target="../media/image22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12" Type="http://schemas.openxmlformats.org/officeDocument/2006/relationships/image" Target="../media/image32.jpg"/><Relationship Id="rId2" Type="http://schemas.openxmlformats.org/officeDocument/2006/relationships/image" Target="../media/image22.jpg"/><Relationship Id="rId16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g"/><Relationship Id="rId15" Type="http://schemas.openxmlformats.org/officeDocument/2006/relationships/image" Target="../media/image35.jpe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jpg"/><Relationship Id="rId14" Type="http://schemas.openxmlformats.org/officeDocument/2006/relationships/image" Target="../media/image3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13" Type="http://schemas.openxmlformats.org/officeDocument/2006/relationships/image" Target="../media/image48.jpg"/><Relationship Id="rId3" Type="http://schemas.openxmlformats.org/officeDocument/2006/relationships/image" Target="../media/image36.jpg"/><Relationship Id="rId7" Type="http://schemas.openxmlformats.org/officeDocument/2006/relationships/image" Target="../media/image43.jpeg"/><Relationship Id="rId12" Type="http://schemas.openxmlformats.org/officeDocument/2006/relationships/image" Target="../media/image47.png"/><Relationship Id="rId17" Type="http://schemas.openxmlformats.org/officeDocument/2006/relationships/image" Target="../media/image52.jpg"/><Relationship Id="rId2" Type="http://schemas.openxmlformats.org/officeDocument/2006/relationships/image" Target="../media/image39.jp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11" Type="http://schemas.openxmlformats.org/officeDocument/2006/relationships/image" Target="../media/image46.jpeg"/><Relationship Id="rId5" Type="http://schemas.openxmlformats.org/officeDocument/2006/relationships/image" Target="../media/image41.jpg"/><Relationship Id="rId15" Type="http://schemas.openxmlformats.org/officeDocument/2006/relationships/image" Target="../media/image50.jpeg"/><Relationship Id="rId10" Type="http://schemas.openxmlformats.org/officeDocument/2006/relationships/hyperlink" Target="https://www.google.com/search?rlz=1C1GCEB_enUS980US982&amp;q=Herlind+Kasner&amp;stick=H4sIAAAAAAAAAONgVuLSz9U3MMqusDBJesRoyi3w8sc9YSmdSWtOXmNU4-IKzsgvd80rySypFJLgYoOy-KR4uJC08Sxi5fNILcrJzEtR8E4szkstAgA3auw_VwAAAA&amp;sa=X&amp;ved=2ahUKEwjQ4vONiq-AAxXLnGoFHX-oBpwQzIcDKAB6BAgkEAE" TargetMode="External"/><Relationship Id="rId4" Type="http://schemas.openxmlformats.org/officeDocument/2006/relationships/image" Target="../media/image40.png"/><Relationship Id="rId9" Type="http://schemas.openxmlformats.org/officeDocument/2006/relationships/image" Target="../media/image45.jpg"/><Relationship Id="rId14" Type="http://schemas.openxmlformats.org/officeDocument/2006/relationships/image" Target="../media/image4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1.jpeg"/><Relationship Id="rId3" Type="http://schemas.openxmlformats.org/officeDocument/2006/relationships/image" Target="../media/image50.jpeg"/><Relationship Id="rId7" Type="http://schemas.openxmlformats.org/officeDocument/2006/relationships/image" Target="../media/image56.jpg"/><Relationship Id="rId12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11" Type="http://schemas.openxmlformats.org/officeDocument/2006/relationships/image" Target="../media/image60.jpg"/><Relationship Id="rId5" Type="http://schemas.openxmlformats.org/officeDocument/2006/relationships/image" Target="../media/image54.jpg"/><Relationship Id="rId15" Type="http://schemas.openxmlformats.org/officeDocument/2006/relationships/image" Target="../media/image63.jpeg"/><Relationship Id="rId10" Type="http://schemas.openxmlformats.org/officeDocument/2006/relationships/image" Target="../media/image59.jpg"/><Relationship Id="rId4" Type="http://schemas.openxmlformats.org/officeDocument/2006/relationships/image" Target="../media/image53.jpg"/><Relationship Id="rId9" Type="http://schemas.openxmlformats.org/officeDocument/2006/relationships/image" Target="../media/image58.jpg"/><Relationship Id="rId14" Type="http://schemas.openxmlformats.org/officeDocument/2006/relationships/image" Target="../media/image6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77901" y="3244334"/>
            <a:ext cx="3436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atari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steve</a:t>
            </a:r>
            <a:r>
              <a:rPr lang="en-US" strike="sngStrike" dirty="0" smtClean="0"/>
              <a:t> jobs boss movie </a:t>
            </a:r>
            <a:r>
              <a:rPr lang="en-US" strike="sngStrike" dirty="0" err="1" smtClean="0"/>
              <a:t>redhair</a:t>
            </a:r>
            <a:endParaRPr lang="en-US" strike="sngStrik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373" y="3613666"/>
            <a:ext cx="814614" cy="40730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01600" y="0"/>
            <a:ext cx="122936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-101600" y="885371"/>
            <a:ext cx="12293600" cy="3338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67086" y="2467429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Brian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309257" y="3429000"/>
            <a:ext cx="812800" cy="765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1204686" cy="193809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3033486"/>
            <a:ext cx="1335314" cy="3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5167086" y="2249714"/>
            <a:ext cx="420914" cy="783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447314" y="2075543"/>
            <a:ext cx="2380343" cy="2540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SQ.</a:t>
            </a:r>
            <a:r>
              <a:rPr lang="en-US" sz="800" strike="sngStrike" dirty="0" err="1" smtClean="0"/>
              <a:t>tango</a:t>
            </a:r>
            <a:endParaRPr lang="en-US" sz="800" strike="sngStrike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985987" y="2836761"/>
            <a:ext cx="5317670" cy="1184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7852229" y="2663105"/>
            <a:ext cx="2128158" cy="1131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12032" y="4002439"/>
            <a:ext cx="229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Video game developer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6691086" y="4428546"/>
            <a:ext cx="3795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HOMCEI:IS-A-BELL</a:t>
            </a:r>
          </a:p>
          <a:p>
            <a:r>
              <a:rPr lang="en-US" dirty="0"/>
              <a:t>	</a:t>
            </a:r>
            <a:r>
              <a:rPr lang="en-US" dirty="0" smtClean="0"/>
              <a:t>0.1 10c[] HOCM:SUNSTROCK</a:t>
            </a:r>
          </a:p>
          <a:p>
            <a:r>
              <a:rPr lang="en-US" dirty="0"/>
              <a:t>	</a:t>
            </a:r>
            <a:r>
              <a:rPr lang="en-US" dirty="0" smtClean="0"/>
              <a:t>    41.</a:t>
            </a:r>
            <a:r>
              <a:rPr lang="en-US" sz="800" strike="sngStrike" dirty="0" smtClean="0"/>
              <a:t>pulpiction</a:t>
            </a:r>
            <a:endParaRPr lang="en-US" sz="800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7814098" y="5351876"/>
            <a:ext cx="3788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!</a:t>
            </a:r>
            <a:r>
              <a:rPr lang="en-US" dirty="0" err="1" smtClean="0"/>
              <a:t>AVAILABILITY.marcels</a:t>
            </a:r>
            <a:r>
              <a:rPr lang="en-US" dirty="0" smtClean="0"/>
              <a:t> </a:t>
            </a:r>
            <a:r>
              <a:rPr lang="en-US" dirty="0" err="1" smtClean="0"/>
              <a:t>wallis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sz="800" strike="sngStrike" dirty="0" smtClean="0"/>
              <a:t>Stephone die hard </a:t>
            </a:r>
            <a:r>
              <a:rPr lang="en-US" sz="800" strike="sngStrike" dirty="0" err="1" smtClean="0"/>
              <a:t>bruce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willis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favaor</a:t>
            </a:r>
            <a:r>
              <a:rPr lang="en-US" sz="800" strike="sngStrike" dirty="0" smtClean="0"/>
              <a:t> actor</a:t>
            </a:r>
          </a:p>
          <a:p>
            <a:pPr marL="800100" lvl="1" indent="-342900">
              <a:buAutoNum type="arabicPeriod"/>
            </a:pPr>
            <a:r>
              <a:rPr lang="en-US" strike="sngStrike" dirty="0" smtClean="0"/>
              <a:t>0.1 rene2 </a:t>
            </a:r>
            <a:r>
              <a:rPr lang="en-US" dirty="0" err="1" smtClean="0"/>
              <a:t>nonPolicLosAgnelse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331200" y="1611086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307772" y="1980418"/>
            <a:ext cx="133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Micoroblack</a:t>
            </a:r>
            <a:endParaRPr lang="en-US" strike="sngStrik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251" y="2298450"/>
            <a:ext cx="483406" cy="271916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3578680" y="2663105"/>
            <a:ext cx="253091" cy="765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030514" y="5351876"/>
            <a:ext cx="2278743" cy="94732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987" y="5219231"/>
            <a:ext cx="796256" cy="1034729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23205" y="5351876"/>
            <a:ext cx="370114" cy="987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393623" y="5311431"/>
            <a:ext cx="370114" cy="9877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462565" y="5360307"/>
            <a:ext cx="219646" cy="3133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236532" y="5311431"/>
            <a:ext cx="2055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HOMCIDE-IS-A-BELL</a:t>
            </a:r>
          </a:p>
          <a:p>
            <a:r>
              <a:rPr lang="en-US" dirty="0" smtClean="0"/>
              <a:t>Worth, </a:t>
            </a:r>
            <a:r>
              <a:rPr lang="en-US" dirty="0" err="1" smtClean="0"/>
              <a:t>Fortnio</a:t>
            </a:r>
            <a:endParaRPr lang="en-US" dirty="0" smtClean="0"/>
          </a:p>
          <a:p>
            <a:r>
              <a:rPr lang="en-US" dirty="0" smtClean="0"/>
              <a:t>CPVA </a:t>
            </a:r>
            <a:r>
              <a:rPr lang="en-US" sz="800" strike="sngStrike" dirty="0" smtClean="0"/>
              <a:t>pulp fiction</a:t>
            </a:r>
            <a:endParaRPr lang="en-US" sz="8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331501" y="3359917"/>
            <a:ext cx="19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 §422 6.nonPolciLauge.lisnti(</a:t>
            </a:r>
            <a:r>
              <a:rPr lang="en-US" sz="800" strike="sngStrike" dirty="0" smtClean="0"/>
              <a:t>o*****)</a:t>
            </a:r>
          </a:p>
          <a:p>
            <a:r>
              <a:rPr lang="en-US" sz="800" dirty="0" smtClean="0"/>
              <a:t>0.0000001 fine</a:t>
            </a:r>
            <a:endParaRPr lang="en-US" sz="800" dirty="0"/>
          </a:p>
        </p:txBody>
      </p:sp>
      <p:sp>
        <p:nvSpPr>
          <p:cNvPr id="36" name="TextBox 35"/>
          <p:cNvSpPr txBox="1"/>
          <p:nvPr/>
        </p:nvSpPr>
        <p:spPr>
          <a:xfrm>
            <a:off x="9637485" y="6452087"/>
            <a:ext cx="1975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Wt</a:t>
            </a:r>
            <a:r>
              <a:rPr lang="en-US" sz="800" strike="sngStrike" dirty="0" smtClean="0"/>
              <a:t>: </a:t>
            </a:r>
            <a:r>
              <a:rPr lang="en-US" strike="sngStrike" dirty="0" smtClean="0"/>
              <a:t>1 accent. 1 arrest</a:t>
            </a:r>
          </a:p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311494" y="6328351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Other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963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034971" y="4539138"/>
            <a:ext cx="280434" cy="3103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01600" y="0"/>
            <a:ext cx="122936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-101600" y="885371"/>
            <a:ext cx="12293600" cy="3338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74057" y="1378857"/>
            <a:ext cx="10290629" cy="20029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859" y="4121037"/>
            <a:ext cx="401872" cy="61164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045028" y="3448099"/>
            <a:ext cx="2989943" cy="17707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87" y="5008192"/>
            <a:ext cx="322513" cy="42130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69028" y="5015468"/>
            <a:ext cx="4744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2000/01 </a:t>
            </a:r>
            <a:r>
              <a:rPr lang="en-US" strike="sngStrike" dirty="0" smtClean="0"/>
              <a:t>Hey, Man I have not seen you in a while</a:t>
            </a:r>
            <a:endParaRPr lang="en-US" strike="sngStrike" dirty="0"/>
          </a:p>
        </p:txBody>
      </p:sp>
      <p:sp>
        <p:nvSpPr>
          <p:cNvPr id="14" name="Isosceles Triangle 13"/>
          <p:cNvSpPr/>
          <p:nvPr/>
        </p:nvSpPr>
        <p:spPr>
          <a:xfrm>
            <a:off x="3788229" y="3846286"/>
            <a:ext cx="885371" cy="886391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804229" y="4121037"/>
            <a:ext cx="2596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Big Tree ( </a:t>
            </a:r>
            <a:r>
              <a:rPr lang="en-US" dirty="0" err="1" smtClean="0"/>
              <a:t>trnals</a:t>
            </a:r>
            <a:r>
              <a:rPr lang="en-US" dirty="0" smtClean="0"/>
              <a:t>) Palo Alto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571" y="4333470"/>
            <a:ext cx="914286" cy="209524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2999531" y="4121037"/>
            <a:ext cx="611030" cy="4181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6743" y="5218842"/>
            <a:ext cx="16836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2000 </a:t>
            </a:r>
            <a:r>
              <a:rPr lang="en-US" sz="800" strike="sngStrike" dirty="0" smtClean="0"/>
              <a:t>I want </a:t>
            </a:r>
            <a:r>
              <a:rPr lang="en-US" sz="800" strike="sngStrike" dirty="0" err="1" smtClean="0"/>
              <a:t>ot</a:t>
            </a:r>
            <a:r>
              <a:rPr lang="en-US" sz="800" strike="sngStrike" dirty="0" smtClean="0"/>
              <a:t> go to California to </a:t>
            </a:r>
            <a:r>
              <a:rPr lang="en-US" sz="800" strike="sngStrike" dirty="0" err="1" smtClean="0"/>
              <a:t>Silcoin</a:t>
            </a:r>
            <a:r>
              <a:rPr lang="en-US" sz="800" strike="sngStrike" dirty="0" smtClean="0"/>
              <a:t> Valley for </a:t>
            </a:r>
            <a:r>
              <a:rPr lang="en-US" sz="800" strike="sngStrike" dirty="0" err="1" smtClean="0"/>
              <a:t>Comptuer</a:t>
            </a:r>
            <a:r>
              <a:rPr lang="en-US" sz="800" strike="sngStrike" dirty="0" smtClean="0"/>
              <a:t>. There is my uncle</a:t>
            </a:r>
            <a:endParaRPr lang="en-US" sz="800" strike="sngStrike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6" y="5008191"/>
            <a:ext cx="322513" cy="421301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94624" y="3294308"/>
            <a:ext cx="1582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Asuemd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staus</a:t>
            </a:r>
            <a:r>
              <a:rPr lang="en-US" sz="800" strike="sngStrike" dirty="0" smtClean="0"/>
              <a:t>: I study </a:t>
            </a:r>
            <a:r>
              <a:rPr lang="en-US" sz="800" strike="sngStrike" dirty="0" err="1" smtClean="0"/>
              <a:t>atronomie</a:t>
            </a:r>
            <a:endParaRPr lang="en-US" sz="800" strike="sngStrike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731" y="4082684"/>
            <a:ext cx="401872" cy="611640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7313147" y="3892828"/>
            <a:ext cx="974510" cy="839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432800" y="4289481"/>
            <a:ext cx="168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study </a:t>
            </a:r>
            <a:r>
              <a:rPr lang="en-US" strike="sngStrike" dirty="0" err="1" smtClean="0"/>
              <a:t>astromie</a:t>
            </a:r>
            <a:endParaRPr lang="en-US" strike="sngStrike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789" y="4161380"/>
            <a:ext cx="474913" cy="421301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9909884" y="4082684"/>
            <a:ext cx="1454802" cy="649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987314" y="4082684"/>
            <a:ext cx="10038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?</a:t>
            </a:r>
          </a:p>
          <a:p>
            <a:pPr marL="342900" indent="-342900">
              <a:buAutoNum type="arabicParenR"/>
            </a:pPr>
            <a:r>
              <a:rPr lang="en-US" sz="800" strike="sngStrike" dirty="0" smtClean="0"/>
              <a:t>That is cool</a:t>
            </a:r>
            <a:endParaRPr lang="en-US" sz="800" strike="sngStrike" dirty="0"/>
          </a:p>
        </p:txBody>
      </p:sp>
      <p:cxnSp>
        <p:nvCxnSpPr>
          <p:cNvPr id="80" name="Straight Connector 79"/>
          <p:cNvCxnSpPr/>
          <p:nvPr/>
        </p:nvCxnSpPr>
        <p:spPr>
          <a:xfrm>
            <a:off x="10842171" y="4121037"/>
            <a:ext cx="1016000" cy="168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3788229" y="1959429"/>
            <a:ext cx="246742" cy="1451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3619153" y="1608990"/>
            <a:ext cx="5581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solidFill>
                  <a:schemeClr val="bg1"/>
                </a:solidFill>
              </a:rPr>
              <a:t>0.1 </a:t>
            </a:r>
            <a:r>
              <a:rPr lang="en-US" sz="800" strike="sngStrike" dirty="0" err="1" smtClean="0">
                <a:solidFill>
                  <a:schemeClr val="bg1"/>
                </a:solidFill>
              </a:rPr>
              <a:t>orion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6" y="1379961"/>
            <a:ext cx="880108" cy="880108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486" y="1391409"/>
            <a:ext cx="2988794" cy="198846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32" y="1994975"/>
            <a:ext cx="610397" cy="49862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658" y="1993304"/>
            <a:ext cx="481047" cy="523558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 flipV="1">
            <a:off x="4804229" y="1824434"/>
            <a:ext cx="1057429" cy="69242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5605429" y="1689805"/>
            <a:ext cx="1116986" cy="10776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1930399" y="4849510"/>
            <a:ext cx="820172" cy="84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0" y="2547585"/>
            <a:ext cx="265110" cy="359890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 flipV="1">
            <a:off x="-101600" y="2493601"/>
            <a:ext cx="870857" cy="554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14516" y="2986087"/>
            <a:ext cx="813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Tyson</a:t>
            </a:r>
          </a:p>
          <a:p>
            <a:r>
              <a:rPr lang="en-US" sz="800" strike="sngStrike" dirty="0" err="1" smtClean="0"/>
              <a:t>Streetcrimfight</a:t>
            </a:r>
            <a:endParaRPr lang="en-US" sz="800" strike="sngStrike" dirty="0" smtClean="0"/>
          </a:p>
          <a:p>
            <a:r>
              <a:rPr lang="en-US" sz="800" strike="sngStrike" dirty="0" smtClean="0"/>
              <a:t>blond</a:t>
            </a:r>
            <a:endParaRPr lang="en-US" sz="800" strike="sngStrike" dirty="0"/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114516" y="2380343"/>
            <a:ext cx="440054" cy="1320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81" y="3574884"/>
            <a:ext cx="438117" cy="660766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35163" y="4144239"/>
            <a:ext cx="7537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Edwin </a:t>
            </a:r>
            <a:r>
              <a:rPr lang="en-US" sz="800" dirty="0" err="1" smtClean="0"/>
              <a:t>Johson</a:t>
            </a:r>
            <a:endParaRPr lang="en-US" sz="800" dirty="0" smtClean="0"/>
          </a:p>
          <a:p>
            <a:r>
              <a:rPr lang="en-US" sz="800" dirty="0" err="1" smtClean="0"/>
              <a:t>Miltiary</a:t>
            </a:r>
            <a:r>
              <a:rPr lang="en-US" sz="800" dirty="0" smtClean="0"/>
              <a:t> 1945</a:t>
            </a:r>
            <a:endParaRPr lang="en-US" sz="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799798" y="3570906"/>
            <a:ext cx="23902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Ufo</a:t>
            </a:r>
            <a:r>
              <a:rPr lang="en-US" strike="sngStrike" dirty="0" smtClean="0"/>
              <a:t> hotel, </a:t>
            </a:r>
          </a:p>
          <a:p>
            <a:r>
              <a:rPr lang="en-US" dirty="0" smtClean="0"/>
              <a:t>1981</a:t>
            </a:r>
          </a:p>
          <a:p>
            <a:r>
              <a:rPr lang="en-US" dirty="0" smtClean="0"/>
              <a:t>Foster City, San </a:t>
            </a:r>
            <a:r>
              <a:rPr lang="en-US" dirty="0" err="1" smtClean="0"/>
              <a:t>Matoe</a:t>
            </a:r>
            <a:r>
              <a:rPr lang="en-US" dirty="0" smtClean="0"/>
              <a:t>, </a:t>
            </a:r>
          </a:p>
          <a:p>
            <a:r>
              <a:rPr lang="en-US" dirty="0" err="1" smtClean="0"/>
              <a:t>Califnoria</a:t>
            </a:r>
            <a:endParaRPr lang="en-US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229" y="3925256"/>
            <a:ext cx="390017" cy="338060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>
            <a:off x="1364343" y="3925256"/>
            <a:ext cx="573903" cy="236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4419983" y="5474841"/>
            <a:ext cx="70910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EVIDENCE(DEA</a:t>
            </a:r>
            <a:r>
              <a:rPr lang="en-US" b="1" strike="sngStrike" dirty="0" smtClean="0"/>
              <a:t>(</a:t>
            </a:r>
            <a:r>
              <a:rPr lang="en-US" b="1" strike="sngStrike" dirty="0" err="1" smtClean="0"/>
              <a:t>lsd</a:t>
            </a:r>
            <a:r>
              <a:rPr lang="en-US" b="1" strike="sngStrike" dirty="0" smtClean="0"/>
              <a:t>).</a:t>
            </a:r>
            <a:r>
              <a:rPr lang="en-US" b="1" dirty="0" smtClean="0"/>
              <a:t>CPVA</a:t>
            </a:r>
          </a:p>
          <a:p>
            <a:r>
              <a:rPr lang="en-US" dirty="0" smtClean="0"/>
              <a:t>41. </a:t>
            </a:r>
            <a:r>
              <a:rPr lang="en-US" strike="sngStrike" dirty="0" err="1" smtClean="0"/>
              <a:t>Gorahche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kito</a:t>
            </a:r>
            <a:r>
              <a:rPr lang="en-US" strike="sngStrike" dirty="0" smtClean="0"/>
              <a:t>, 17     81covert Edwin-&gt;18: </a:t>
            </a:r>
          </a:p>
          <a:p>
            <a:r>
              <a:rPr lang="en-US" dirty="0" smtClean="0"/>
              <a:t>41.</a:t>
            </a:r>
            <a:r>
              <a:rPr lang="en-US" strike="sngStrike" dirty="0" smtClean="0"/>
              <a:t>Goehceo(</a:t>
            </a:r>
            <a:r>
              <a:rPr lang="en-US" strike="sngStrike" dirty="0" err="1" smtClean="0"/>
              <a:t>brelay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johson</a:t>
            </a:r>
            <a:r>
              <a:rPr lang="en-US" strike="sngStrike" dirty="0" smtClean="0"/>
              <a:t>: she has to 18)</a:t>
            </a:r>
          </a:p>
          <a:p>
            <a:r>
              <a:rPr lang="en-US" strike="sngStrike" dirty="0" smtClean="0"/>
              <a:t>CPVA.DOCUENTS.CDCR.1945.soviet union </a:t>
            </a:r>
            <a:r>
              <a:rPr lang="en-US" strike="sngStrike" dirty="0" err="1" smtClean="0"/>
              <a:t>prionir.CPVA.nonPolciCfgLogiasl</a:t>
            </a:r>
            <a:endParaRPr lang="en-US" strike="sngStrike" dirty="0" smtClean="0"/>
          </a:p>
          <a:p>
            <a:r>
              <a:rPr lang="en-US" strike="sngStrike" dirty="0" smtClean="0"/>
              <a:t>EVIDENCE</a:t>
            </a:r>
            <a:endParaRPr lang="en-US" strike="sngStrike" dirty="0"/>
          </a:p>
        </p:txBody>
      </p:sp>
      <p:sp>
        <p:nvSpPr>
          <p:cNvPr id="106" name="Rectangle 105"/>
          <p:cNvSpPr/>
          <p:nvPr/>
        </p:nvSpPr>
        <p:spPr>
          <a:xfrm>
            <a:off x="7112000" y="5429492"/>
            <a:ext cx="812172" cy="40490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924172" y="5384800"/>
            <a:ext cx="146431" cy="4495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030784" y="5391774"/>
            <a:ext cx="146431" cy="4495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7924172" y="5422518"/>
            <a:ext cx="146431" cy="1282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788895" y="6386286"/>
            <a:ext cx="132795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WW2.violations </a:t>
            </a:r>
            <a:r>
              <a:rPr lang="en-US" dirty="0" err="1" smtClean="0"/>
              <a:t>Ufo</a:t>
            </a:r>
            <a:r>
              <a:rPr lang="en-US" dirty="0" smtClean="0"/>
              <a:t> </a:t>
            </a:r>
            <a:r>
              <a:rPr lang="en-US" dirty="0" err="1" smtClean="0"/>
              <a:t>baden-baden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Eva Braun </a:t>
            </a:r>
            <a:r>
              <a:rPr lang="en-US" dirty="0" err="1" smtClean="0"/>
              <a:t>mont</a:t>
            </a:r>
            <a:r>
              <a:rPr lang="en-US" dirty="0" smtClean="0"/>
              <a:t>-in-law</a:t>
            </a:r>
          </a:p>
          <a:p>
            <a:r>
              <a:rPr lang="en-US" dirty="0" smtClean="0"/>
              <a:t>HOMIE:SUNSTRO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kodakc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nazi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ufo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bsine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processces</a:t>
            </a:r>
            <a:r>
              <a:rPr lang="en-US" dirty="0" smtClean="0"/>
              <a:t>).</a:t>
            </a:r>
            <a:r>
              <a:rPr lang="en-US" dirty="0" err="1" smtClean="0"/>
              <a:t>AUSCHWITH.</a:t>
            </a:r>
            <a:r>
              <a:rPr lang="en-US" strike="sngStrike" dirty="0" err="1" smtClean="0"/>
              <a:t>hfeoho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micehlbach</a:t>
            </a:r>
            <a:r>
              <a:rPr lang="en-US" strike="sngStrike" dirty="0" smtClean="0"/>
              <a:t>, EKZ) KZ.AUSHCITZH </a:t>
            </a:r>
            <a:r>
              <a:rPr lang="en-US" strike="sngStrike" dirty="0" err="1" smtClean="0"/>
              <a:t>souch</a:t>
            </a:r>
            <a:r>
              <a:rPr lang="en-US" strike="sngStrike" dirty="0" smtClean="0"/>
              <a:t> CPVA </a:t>
            </a:r>
            <a:r>
              <a:rPr lang="en-US" strike="sngStrike" dirty="0" err="1" smtClean="0"/>
              <a:t>funityr</a:t>
            </a:r>
            <a:r>
              <a:rPr lang="en-US" strike="sngStrike" dirty="0" smtClean="0"/>
              <a:t> store EKZ. CPVA</a:t>
            </a:r>
            <a:endParaRPr lang="en-US" strike="sngStrike" dirty="0"/>
          </a:p>
        </p:txBody>
      </p:sp>
      <p:cxnSp>
        <p:nvCxnSpPr>
          <p:cNvPr id="112" name="Straight Connector 111"/>
          <p:cNvCxnSpPr/>
          <p:nvPr/>
        </p:nvCxnSpPr>
        <p:spPr>
          <a:xfrm>
            <a:off x="5605429" y="7018439"/>
            <a:ext cx="1425355" cy="238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1183918" y="7132120"/>
            <a:ext cx="2313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nazi</a:t>
            </a:r>
            <a:r>
              <a:rPr lang="en-US" strike="sngStrike" dirty="0" smtClean="0"/>
              <a:t> aliens </a:t>
            </a:r>
            <a:r>
              <a:rPr lang="en-US" strike="sngStrike" dirty="0" err="1" smtClean="0"/>
              <a:t>stonehenge</a:t>
            </a:r>
            <a:endParaRPr lang="en-US" strike="sngStrike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6220918" y="2493601"/>
            <a:ext cx="3342807" cy="319599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9219712" y="5447277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    ”</a:t>
            </a:r>
            <a:endParaRPr lang="en-US" dirty="0"/>
          </a:p>
        </p:txBody>
      </p:sp>
      <p:cxnSp>
        <p:nvCxnSpPr>
          <p:cNvPr id="118" name="Straight Connector 117"/>
          <p:cNvCxnSpPr/>
          <p:nvPr/>
        </p:nvCxnSpPr>
        <p:spPr>
          <a:xfrm flipV="1">
            <a:off x="9413133" y="5225613"/>
            <a:ext cx="749765" cy="547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9129486" y="5284568"/>
            <a:ext cx="633911" cy="449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6722415" y="1993304"/>
            <a:ext cx="1710385" cy="3870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STANFORD</a:t>
            </a:r>
            <a:endParaRPr lang="en-US" strike="sngStrike" dirty="0"/>
          </a:p>
        </p:txBody>
      </p:sp>
      <p:cxnSp>
        <p:nvCxnSpPr>
          <p:cNvPr id="123" name="Straight Connector 122"/>
          <p:cNvCxnSpPr/>
          <p:nvPr/>
        </p:nvCxnSpPr>
        <p:spPr>
          <a:xfrm flipV="1">
            <a:off x="1548229" y="6535711"/>
            <a:ext cx="2486742" cy="59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2750571" y="6835881"/>
            <a:ext cx="2190516" cy="22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4941087" y="4289481"/>
            <a:ext cx="2236128" cy="23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endCxn id="13" idx="0"/>
          </p:cNvCxnSpPr>
          <p:nvPr/>
        </p:nvCxnSpPr>
        <p:spPr>
          <a:xfrm>
            <a:off x="3769774" y="3925256"/>
            <a:ext cx="1171314" cy="1090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3769774" y="1608990"/>
            <a:ext cx="461140" cy="646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61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ounded Rectangle 102"/>
          <p:cNvSpPr/>
          <p:nvPr/>
        </p:nvSpPr>
        <p:spPr>
          <a:xfrm>
            <a:off x="7479025" y="6345258"/>
            <a:ext cx="1652600" cy="41036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85371"/>
            <a:ext cx="12192000" cy="333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98" y="1699984"/>
            <a:ext cx="2847975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80000" y="2133600"/>
            <a:ext cx="97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lsd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936343" y="2627086"/>
            <a:ext cx="54634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SQ.jimmy.KING.hendix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eduward.MONEAYR</a:t>
            </a:r>
            <a:r>
              <a:rPr lang="en-US" dirty="0" smtClean="0"/>
              <a:t> WAY</a:t>
            </a:r>
          </a:p>
          <a:p>
            <a:r>
              <a:rPr lang="en-US" dirty="0"/>
              <a:t>	</a:t>
            </a:r>
            <a:r>
              <a:rPr lang="en-US" dirty="0" smtClean="0"/>
              <a:t>developed </a:t>
            </a:r>
            <a:r>
              <a:rPr lang="en-US" dirty="0" err="1" smtClean="0"/>
              <a:t>alont</a:t>
            </a:r>
            <a:r>
              <a:rPr lang="en-US" dirty="0" smtClean="0"/>
              <a:t> the </a:t>
            </a:r>
            <a:r>
              <a:rPr lang="en-US" dirty="0" err="1" smtClean="0"/>
              <a:t>watchtow</a:t>
            </a:r>
            <a:r>
              <a:rPr lang="en-US" dirty="0" smtClean="0"/>
              <a:t> on 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5355771" y="1567543"/>
            <a:ext cx="195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wait.</a:t>
            </a:r>
            <a:r>
              <a:rPr lang="en-US" strike="sngStrike" dirty="0" err="1" smtClean="0"/>
              <a:t>HIGH</a:t>
            </a:r>
            <a:r>
              <a:rPr lang="en-US" dirty="0" smtClean="0"/>
              <a:t>.{STATE}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6371771" y="1738477"/>
            <a:ext cx="1364343" cy="61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826" y="3934807"/>
            <a:ext cx="401872" cy="61164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355771" y="3934807"/>
            <a:ext cx="1553029" cy="7242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97217" y="4112280"/>
            <a:ext cx="220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 9:52 AM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371771" y="3934807"/>
            <a:ext cx="5464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nonPoliceContentItmes</a:t>
            </a:r>
            <a:r>
              <a:rPr lang="en-US" dirty="0" smtClean="0"/>
              <a:t> in {STATE} high !§</a:t>
            </a:r>
            <a:r>
              <a:rPr lang="en-US" dirty="0" err="1" smtClean="0"/>
              <a:t>Posstion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	§Public </a:t>
            </a:r>
            <a:r>
              <a:rPr lang="en-US" dirty="0" err="1" smtClean="0"/>
              <a:t>Disbance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8668052" y="3934807"/>
            <a:ext cx="911377" cy="362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6579547" y="4559625"/>
            <a:ext cx="11352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 smtClean="0"/>
              <a:t>nazi</a:t>
            </a:r>
            <a:r>
              <a:rPr lang="en-US" sz="800" strike="sngStrike" dirty="0" smtClean="0"/>
              <a:t> aliens </a:t>
            </a:r>
            <a:r>
              <a:rPr lang="en-US" sz="800" strike="sngStrike" dirty="0" err="1" smtClean="0"/>
              <a:t>stonehenge</a:t>
            </a:r>
            <a:endParaRPr lang="en-US" sz="800" strike="sngStrike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064" y="4946947"/>
            <a:ext cx="401872" cy="61164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255" y="4737657"/>
            <a:ext cx="401872" cy="611640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>
            <a:off x="5191145" y="4596162"/>
            <a:ext cx="1553029" cy="7242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4453401" y="4962165"/>
            <a:ext cx="1553029" cy="7242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439" y="5405184"/>
            <a:ext cx="347313" cy="347313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5768762" y="5161213"/>
            <a:ext cx="975412" cy="82058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229915" y="5041349"/>
            <a:ext cx="3395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He is odd, (</a:t>
            </a:r>
            <a:r>
              <a:rPr lang="en-US" strike="sngStrike" dirty="0" err="1" smtClean="0"/>
              <a:t>silet</a:t>
            </a:r>
            <a:r>
              <a:rPr lang="en-US" strike="sngStrike" dirty="0" smtClean="0"/>
              <a:t>: getting high with)</a:t>
            </a:r>
          </a:p>
          <a:p>
            <a:r>
              <a:rPr lang="en-US" strike="sngStrike" dirty="0" smtClean="0"/>
              <a:t>: No one </a:t>
            </a:r>
            <a:r>
              <a:rPr lang="en-US" strike="sngStrike" dirty="0" err="1" smtClean="0"/>
              <a:t>talke</a:t>
            </a:r>
            <a:r>
              <a:rPr lang="en-US" strike="sngStrike" dirty="0" smtClean="0"/>
              <a:t> about aliens </a:t>
            </a:r>
            <a:endParaRPr lang="en-US" strike="sngStrike" dirty="0"/>
          </a:p>
        </p:txBody>
      </p:sp>
      <p:sp>
        <p:nvSpPr>
          <p:cNvPr id="85" name="Oval 84"/>
          <p:cNvSpPr/>
          <p:nvPr/>
        </p:nvSpPr>
        <p:spPr>
          <a:xfrm>
            <a:off x="4301392" y="5715300"/>
            <a:ext cx="251018" cy="236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4267288" y="5939970"/>
            <a:ext cx="251018" cy="236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439" y="5833422"/>
            <a:ext cx="466040" cy="409206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V="1">
            <a:off x="5802866" y="5891843"/>
            <a:ext cx="941308" cy="3741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7053942" y="5833422"/>
            <a:ext cx="83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SQ.JIM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7783450" y="5797130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¼-r----us</a:t>
            </a:r>
            <a:endParaRPr lang="en-US" dirty="0"/>
          </a:p>
        </p:txBody>
      </p:sp>
      <p:cxnSp>
        <p:nvCxnSpPr>
          <p:cNvPr id="93" name="Straight Connector 92"/>
          <p:cNvCxnSpPr/>
          <p:nvPr/>
        </p:nvCxnSpPr>
        <p:spPr>
          <a:xfrm flipH="1" flipV="1">
            <a:off x="7471140" y="6018088"/>
            <a:ext cx="1633110" cy="40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9104250" y="5910366"/>
            <a:ext cx="5774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Left front</a:t>
            </a:r>
            <a:endParaRPr lang="en-US" sz="800" dirty="0"/>
          </a:p>
        </p:txBody>
      </p:sp>
      <p:sp>
        <p:nvSpPr>
          <p:cNvPr id="95" name="TextBox 94"/>
          <p:cNvSpPr txBox="1"/>
          <p:nvPr/>
        </p:nvSpPr>
        <p:spPr>
          <a:xfrm>
            <a:off x="9799275" y="5752497"/>
            <a:ext cx="75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!BALD</a:t>
            </a:r>
            <a:endParaRPr lang="en-US" strike="sngStrike" dirty="0"/>
          </a:p>
        </p:txBody>
      </p:sp>
      <p:cxnSp>
        <p:nvCxnSpPr>
          <p:cNvPr id="97" name="Straight Connector 96"/>
          <p:cNvCxnSpPr/>
          <p:nvPr/>
        </p:nvCxnSpPr>
        <p:spPr>
          <a:xfrm>
            <a:off x="3570514" y="5405184"/>
            <a:ext cx="1710422" cy="981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275" y="5652403"/>
            <a:ext cx="182758" cy="278154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>
            <a:off x="4304159" y="5616182"/>
            <a:ext cx="599102" cy="3209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443736" y="497654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1987</a:t>
            </a:r>
            <a:endParaRPr lang="en-US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3754018" y="6386286"/>
            <a:ext cx="8230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INTENET PAYMENT JASON SECURITY FBI:WMD:GREEN (</a:t>
            </a:r>
            <a:r>
              <a:rPr lang="en-US" strike="sngStrike" dirty="0" err="1" smtClean="0"/>
              <a:t>hengels</a:t>
            </a:r>
            <a:r>
              <a:rPr lang="en-US" dirty="0" smtClean="0"/>
              <a:t>) SMITH,AMY,LEIGH</a:t>
            </a:r>
            <a:endParaRPr lang="en-US" dirty="0"/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9245600" y="6202754"/>
            <a:ext cx="1074057" cy="65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5483958" y="6550438"/>
            <a:ext cx="17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Grohceo</a:t>
            </a:r>
            <a:r>
              <a:rPr lang="en-US" dirty="0" smtClean="0"/>
              <a:t>(Visa France)</a:t>
            </a:r>
            <a:endParaRPr lang="en-US" dirty="0"/>
          </a:p>
        </p:txBody>
      </p:sp>
      <p:cxnSp>
        <p:nvCxnSpPr>
          <p:cNvPr id="108" name="Straight Connector 107"/>
          <p:cNvCxnSpPr/>
          <p:nvPr/>
        </p:nvCxnSpPr>
        <p:spPr>
          <a:xfrm flipV="1">
            <a:off x="5693910" y="6472849"/>
            <a:ext cx="1010983" cy="389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>
            <a:off x="6505752" y="6735104"/>
            <a:ext cx="965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endCxn id="102" idx="3"/>
          </p:cNvCxnSpPr>
          <p:nvPr/>
        </p:nvCxnSpPr>
        <p:spPr>
          <a:xfrm>
            <a:off x="10130971" y="6550438"/>
            <a:ext cx="1853121" cy="205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9171508" y="6719500"/>
            <a:ext cx="3238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Send </a:t>
            </a:r>
            <a:r>
              <a:rPr lang="en-US" sz="800" strike="sngStrike" dirty="0" err="1" smtClean="0"/>
              <a:t>smity</a:t>
            </a:r>
            <a:r>
              <a:rPr lang="en-US" sz="800" strike="sngStrike" dirty="0" smtClean="0"/>
              <a:t> and husband sex request in </a:t>
            </a:r>
            <a:r>
              <a:rPr lang="en-US" sz="800" strike="sngStrike" dirty="0" err="1" smtClean="0"/>
              <a:t>depreratods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plati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bllow</a:t>
            </a:r>
            <a:r>
              <a:rPr lang="en-US" sz="800" strike="sngStrike" dirty="0" smtClean="0"/>
              <a:t> up bottle</a:t>
            </a:r>
            <a:endParaRPr lang="en-US" sz="800" strike="sngStrike" dirty="0"/>
          </a:p>
        </p:txBody>
      </p:sp>
      <p:sp>
        <p:nvSpPr>
          <p:cNvPr id="114" name="TextBox 113"/>
          <p:cNvSpPr txBox="1"/>
          <p:nvPr/>
        </p:nvSpPr>
        <p:spPr>
          <a:xfrm>
            <a:off x="11006865" y="6479951"/>
            <a:ext cx="785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Scala(java)</a:t>
            </a:r>
          </a:p>
          <a:p>
            <a:r>
              <a:rPr lang="en-US" sz="800" strike="sngStrike" dirty="0" err="1" smtClean="0"/>
              <a:t>Qa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blazmeter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Yelp</a:t>
            </a:r>
          </a:p>
          <a:p>
            <a:r>
              <a:rPr lang="en-US" sz="800" strike="sngStrike" dirty="0" err="1" smtClean="0"/>
              <a:t>optmily</a:t>
            </a:r>
            <a:endParaRPr lang="en-US" sz="800" strike="sngStrike" dirty="0"/>
          </a:p>
        </p:txBody>
      </p:sp>
      <p:sp>
        <p:nvSpPr>
          <p:cNvPr id="115" name="TextBox 114"/>
          <p:cNvSpPr txBox="1"/>
          <p:nvPr/>
        </p:nvSpPr>
        <p:spPr>
          <a:xfrm>
            <a:off x="10367083" y="6479951"/>
            <a:ext cx="12907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Blond </a:t>
            </a:r>
            <a:r>
              <a:rPr lang="en-US" sz="800" strike="sngStrike" dirty="0" err="1" smtClean="0"/>
              <a:t>sclaer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eva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braun.ext</a:t>
            </a:r>
            <a:endParaRPr lang="en-US" sz="800" strike="sngStrike" dirty="0"/>
          </a:p>
        </p:txBody>
      </p:sp>
      <p:sp>
        <p:nvSpPr>
          <p:cNvPr id="116" name="TextBox 115"/>
          <p:cNvSpPr txBox="1"/>
          <p:nvPr/>
        </p:nvSpPr>
        <p:spPr>
          <a:xfrm>
            <a:off x="10855998" y="6270352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Wild animal</a:t>
            </a:r>
            <a:endParaRPr lang="en-US" sz="1000" strike="sngStrike" dirty="0"/>
          </a:p>
        </p:txBody>
      </p:sp>
      <p:sp>
        <p:nvSpPr>
          <p:cNvPr id="117" name="TextBox 116"/>
          <p:cNvSpPr txBox="1"/>
          <p:nvPr/>
        </p:nvSpPr>
        <p:spPr>
          <a:xfrm>
            <a:off x="11159498" y="6134906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ext</a:t>
            </a:r>
            <a:endParaRPr lang="en-US" sz="800" strike="sngStrike" dirty="0"/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073" y="5996881"/>
            <a:ext cx="400994" cy="400994"/>
          </a:xfrm>
          <a:prstGeom prst="rect">
            <a:avLst/>
          </a:prstGeom>
        </p:spPr>
      </p:pic>
      <p:sp>
        <p:nvSpPr>
          <p:cNvPr id="119" name="Cube 118"/>
          <p:cNvSpPr/>
          <p:nvPr/>
        </p:nvSpPr>
        <p:spPr>
          <a:xfrm>
            <a:off x="164892" y="2627086"/>
            <a:ext cx="1038206" cy="13077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1183857" y="3355254"/>
            <a:ext cx="50896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HOMCEI:ur_ur_opi</a:t>
            </a:r>
            <a:r>
              <a:rPr lang="en-US" dirty="0" smtClean="0"/>
              <a:t>: {STATE}.</a:t>
            </a:r>
            <a:r>
              <a:rPr lang="en-US" dirty="0" err="1" smtClean="0"/>
              <a:t>nonPoliceContentItems</a:t>
            </a:r>
            <a:endParaRPr lang="en-US" dirty="0" smtClean="0"/>
          </a:p>
          <a:p>
            <a:r>
              <a:rPr lang="en-US" sz="800" strike="sngStrike" dirty="0" smtClean="0"/>
              <a:t>To send </a:t>
            </a:r>
            <a:r>
              <a:rPr lang="en-US" sz="800" strike="sngStrike" dirty="0" err="1" smtClean="0"/>
              <a:t>facebook</a:t>
            </a:r>
            <a:r>
              <a:rPr lang="en-US" sz="800" strike="sngStrike" dirty="0" smtClean="0"/>
              <a:t> items in high state</a:t>
            </a:r>
            <a:endParaRPr lang="en-US" sz="800" strike="sngStrike" dirty="0"/>
          </a:p>
        </p:txBody>
      </p:sp>
      <p:sp>
        <p:nvSpPr>
          <p:cNvPr id="121" name="TextBox 120"/>
          <p:cNvSpPr txBox="1"/>
          <p:nvPr/>
        </p:nvSpPr>
        <p:spPr>
          <a:xfrm>
            <a:off x="164892" y="22293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1241634" y="3798872"/>
            <a:ext cx="495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To send statements(in spoken </a:t>
            </a:r>
            <a:r>
              <a:rPr lang="en-US" strike="sngStrike" dirty="0" err="1" smtClean="0"/>
              <a:t>laguste</a:t>
            </a:r>
            <a:r>
              <a:rPr lang="en-US" strike="sngStrike" dirty="0" smtClean="0"/>
              <a:t>) in high state</a:t>
            </a:r>
            <a:endParaRPr lang="en-US" strike="sngStrike" dirty="0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6658983" y="3368107"/>
            <a:ext cx="31236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6744174" y="3088751"/>
            <a:ext cx="10392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1183857" y="5252767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!what a trip</a:t>
            </a:r>
            <a:endParaRPr lang="en-US" sz="800" strike="sngStrike" dirty="0"/>
          </a:p>
        </p:txBody>
      </p:sp>
      <p:sp>
        <p:nvSpPr>
          <p:cNvPr id="128" name="Rectangle 127"/>
          <p:cNvSpPr/>
          <p:nvPr/>
        </p:nvSpPr>
        <p:spPr>
          <a:xfrm>
            <a:off x="697217" y="4928957"/>
            <a:ext cx="1431386" cy="232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LIBRARY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697217" y="4659086"/>
            <a:ext cx="199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nonPoliceLanguage</a:t>
            </a:r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641760" y="5701134"/>
            <a:ext cx="14654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Watching sex visa </a:t>
            </a:r>
            <a:r>
              <a:rPr lang="en-US" sz="1000" strike="sngStrike" dirty="0" err="1" smtClean="0"/>
              <a:t>france</a:t>
            </a:r>
            <a:endParaRPr lang="en-US" sz="1000" strike="sngStrike" dirty="0"/>
          </a:p>
        </p:txBody>
      </p:sp>
      <p:cxnSp>
        <p:nvCxnSpPr>
          <p:cNvPr id="132" name="Straight Connector 131"/>
          <p:cNvCxnSpPr/>
          <p:nvPr/>
        </p:nvCxnSpPr>
        <p:spPr>
          <a:xfrm>
            <a:off x="683995" y="5652403"/>
            <a:ext cx="23157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2999764" y="3355254"/>
            <a:ext cx="1096715" cy="492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V="1">
            <a:off x="6273520" y="2413991"/>
            <a:ext cx="714926" cy="67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7308421" y="2410303"/>
            <a:ext cx="1282860" cy="624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1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60" y="6469537"/>
            <a:ext cx="384375" cy="384375"/>
          </a:xfrm>
          <a:prstGeom prst="rect">
            <a:avLst/>
          </a:prstGeom>
        </p:spPr>
      </p:pic>
      <p:cxnSp>
        <p:nvCxnSpPr>
          <p:cNvPr id="141" name="Straight Connector 140"/>
          <p:cNvCxnSpPr/>
          <p:nvPr/>
        </p:nvCxnSpPr>
        <p:spPr>
          <a:xfrm>
            <a:off x="419725" y="6276389"/>
            <a:ext cx="974360" cy="658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329784" y="6058092"/>
            <a:ext cx="146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SQ.VAN </a:t>
            </a:r>
            <a:r>
              <a:rPr lang="en-US" sz="900" strike="sngStrike" dirty="0" smtClean="0"/>
              <a:t>jobs/</a:t>
            </a:r>
            <a:r>
              <a:rPr lang="en-US" sz="900" strike="sngStrike" dirty="0" err="1" smtClean="0"/>
              <a:t>seliski</a:t>
            </a:r>
            <a:endParaRPr lang="en-US" sz="900" strike="sngStrike" dirty="0"/>
          </a:p>
        </p:txBody>
      </p:sp>
      <p:sp>
        <p:nvSpPr>
          <p:cNvPr id="143" name="TextBox 142"/>
          <p:cNvSpPr txBox="1"/>
          <p:nvPr/>
        </p:nvSpPr>
        <p:spPr>
          <a:xfrm>
            <a:off x="1739113" y="6110886"/>
            <a:ext cx="2019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JSOEP:TERMNAOTR</a:t>
            </a:r>
            <a:endParaRPr lang="en-US" dirty="0"/>
          </a:p>
        </p:txBody>
      </p:sp>
      <p:sp>
        <p:nvSpPr>
          <p:cNvPr id="144" name="TextBox 143"/>
          <p:cNvSpPr txBox="1"/>
          <p:nvPr/>
        </p:nvSpPr>
        <p:spPr>
          <a:xfrm>
            <a:off x="107621" y="58260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1541241" y="6435571"/>
            <a:ext cx="21709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Arhur</a:t>
            </a:r>
            <a:r>
              <a:rPr lang="en-US" dirty="0" smtClean="0"/>
              <a:t> </a:t>
            </a:r>
            <a:r>
              <a:rPr lang="en-US" strike="sngStrike" dirty="0" smtClean="0"/>
              <a:t>Prelude Honda</a:t>
            </a:r>
          </a:p>
          <a:p>
            <a:r>
              <a:rPr lang="en-US" sz="800" strike="sngStrike" dirty="0" smtClean="0"/>
              <a:t>500 km/h 900 </a:t>
            </a:r>
            <a:r>
              <a:rPr lang="en-US" sz="800" strike="sngStrike" dirty="0" err="1" smtClean="0"/>
              <a:t>hp</a:t>
            </a:r>
            <a:endParaRPr lang="en-US" sz="800" strike="sngStrike" dirty="0"/>
          </a:p>
        </p:txBody>
      </p:sp>
      <p:cxnSp>
        <p:nvCxnSpPr>
          <p:cNvPr id="147" name="Straight Connector 146"/>
          <p:cNvCxnSpPr/>
          <p:nvPr/>
        </p:nvCxnSpPr>
        <p:spPr>
          <a:xfrm>
            <a:off x="1412842" y="6512617"/>
            <a:ext cx="1003295" cy="105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/>
          <p:cNvSpPr/>
          <p:nvPr/>
        </p:nvSpPr>
        <p:spPr>
          <a:xfrm>
            <a:off x="1222588" y="6212960"/>
            <a:ext cx="131959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video game rally </a:t>
            </a:r>
            <a:r>
              <a:rPr lang="en-US" sz="800" dirty="0" err="1" smtClean="0"/>
              <a:t>afica</a:t>
            </a:r>
            <a:r>
              <a:rPr lang="en-US" sz="800" dirty="0" smtClean="0"/>
              <a:t> 1998</a:t>
            </a:r>
            <a:endParaRPr lang="en-US" sz="800" dirty="0"/>
          </a:p>
        </p:txBody>
      </p:sp>
      <p:cxnSp>
        <p:nvCxnSpPr>
          <p:cNvPr id="150" name="Straight Connector 149"/>
          <p:cNvCxnSpPr/>
          <p:nvPr/>
        </p:nvCxnSpPr>
        <p:spPr>
          <a:xfrm flipV="1">
            <a:off x="433992" y="6340759"/>
            <a:ext cx="544210" cy="521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1240496" y="5902312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WWI.ELEBETH:HOME:NANA</a:t>
            </a:r>
            <a:endParaRPr lang="en-US" dirty="0"/>
          </a:p>
        </p:txBody>
      </p:sp>
      <p:cxnSp>
        <p:nvCxnSpPr>
          <p:cNvPr id="153" name="Straight Connector 152"/>
          <p:cNvCxnSpPr/>
          <p:nvPr/>
        </p:nvCxnSpPr>
        <p:spPr>
          <a:xfrm>
            <a:off x="272569" y="6544588"/>
            <a:ext cx="1004320" cy="211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4" name="Picture 1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61" y="6110886"/>
            <a:ext cx="222092" cy="222092"/>
          </a:xfrm>
          <a:prstGeom prst="rect">
            <a:avLst/>
          </a:prstGeom>
        </p:spPr>
      </p:pic>
      <p:cxnSp>
        <p:nvCxnSpPr>
          <p:cNvPr id="156" name="Straight Connector 155"/>
          <p:cNvCxnSpPr/>
          <p:nvPr/>
        </p:nvCxnSpPr>
        <p:spPr>
          <a:xfrm>
            <a:off x="3683681" y="5902312"/>
            <a:ext cx="508888" cy="4384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2069199" y="5788898"/>
            <a:ext cx="812159" cy="387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2451477" y="578519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 </a:t>
            </a:r>
            <a:r>
              <a:rPr lang="en-US" dirty="0" err="1" smtClean="0"/>
              <a:t>KING.</a:t>
            </a:r>
            <a:r>
              <a:rPr lang="en-US" sz="800" strike="sngStrike" dirty="0" err="1" smtClean="0"/>
              <a:t>hendrik</a:t>
            </a:r>
            <a:r>
              <a:rPr lang="en-US" sz="800" strike="sngStrike" dirty="0" smtClean="0"/>
              <a:t>[1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2147131" y="5584794"/>
            <a:ext cx="203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JFK(HOMICIDE:LUX)</a:t>
            </a:r>
            <a:endParaRPr lang="en-US" dirty="0"/>
          </a:p>
        </p:txBody>
      </p:sp>
      <p:cxnSp>
        <p:nvCxnSpPr>
          <p:cNvPr id="162" name="Straight Connector 161"/>
          <p:cNvCxnSpPr/>
          <p:nvPr/>
        </p:nvCxnSpPr>
        <p:spPr>
          <a:xfrm flipV="1">
            <a:off x="3403288" y="3827025"/>
            <a:ext cx="8191560" cy="294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V="1">
            <a:off x="3754018" y="6012888"/>
            <a:ext cx="8555121" cy="280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3685901" y="65778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2010</a:t>
            </a:r>
            <a:endParaRPr lang="en-US" b="1" dirty="0"/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823" y="3608836"/>
            <a:ext cx="1033339" cy="696463"/>
          </a:xfrm>
          <a:prstGeom prst="rect">
            <a:avLst/>
          </a:prstGeom>
        </p:spPr>
      </p:pic>
      <p:sp>
        <p:nvSpPr>
          <p:cNvPr id="167" name="TextBox 166"/>
          <p:cNvSpPr txBox="1"/>
          <p:nvPr/>
        </p:nvSpPr>
        <p:spPr>
          <a:xfrm>
            <a:off x="6360940" y="3442920"/>
            <a:ext cx="482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robert</a:t>
            </a:r>
            <a:endParaRPr lang="en-US" sz="800" strike="sngStrike" dirty="0"/>
          </a:p>
        </p:txBody>
      </p:sp>
      <p:pic>
        <p:nvPicPr>
          <p:cNvPr id="168" name="Picture 16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88873">
            <a:off x="9279605" y="4408905"/>
            <a:ext cx="401872" cy="172157"/>
          </a:xfrm>
          <a:prstGeom prst="rect">
            <a:avLst/>
          </a:prstGeom>
        </p:spPr>
      </p:pic>
      <p:sp>
        <p:nvSpPr>
          <p:cNvPr id="169" name="TextBox 168"/>
          <p:cNvSpPr txBox="1"/>
          <p:nvPr/>
        </p:nvSpPr>
        <p:spPr>
          <a:xfrm>
            <a:off x="9458793" y="4305299"/>
            <a:ext cx="58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gary</a:t>
            </a:r>
            <a:endParaRPr lang="en-US" strike="sngStrike" dirty="0"/>
          </a:p>
        </p:txBody>
      </p:sp>
      <p:cxnSp>
        <p:nvCxnSpPr>
          <p:cNvPr id="171" name="Straight Connector 170"/>
          <p:cNvCxnSpPr/>
          <p:nvPr/>
        </p:nvCxnSpPr>
        <p:spPr>
          <a:xfrm>
            <a:off x="9245600" y="4328038"/>
            <a:ext cx="1074057" cy="513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Picture 17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477" y="3431612"/>
            <a:ext cx="300210" cy="589296"/>
          </a:xfrm>
          <a:prstGeom prst="rect">
            <a:avLst/>
          </a:prstGeom>
        </p:spPr>
      </p:pic>
      <p:sp>
        <p:nvSpPr>
          <p:cNvPr id="174" name="Rectangle 173"/>
          <p:cNvSpPr/>
          <p:nvPr/>
        </p:nvSpPr>
        <p:spPr>
          <a:xfrm>
            <a:off x="7268385" y="3506814"/>
            <a:ext cx="570244" cy="258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pot</a:t>
            </a:r>
            <a:endParaRPr lang="en-US" sz="800" strike="sngStrike" dirty="0"/>
          </a:p>
        </p:txBody>
      </p:sp>
      <p:cxnSp>
        <p:nvCxnSpPr>
          <p:cNvPr id="176" name="Straight Connector 175"/>
          <p:cNvCxnSpPr/>
          <p:nvPr/>
        </p:nvCxnSpPr>
        <p:spPr>
          <a:xfrm>
            <a:off x="4623284" y="3389797"/>
            <a:ext cx="7227537" cy="329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7566759" y="3732910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Monkies</a:t>
            </a:r>
            <a:endParaRPr lang="en-US" sz="800" strike="sngStrike" dirty="0"/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14" y="1249425"/>
            <a:ext cx="438117" cy="660766"/>
          </a:xfrm>
          <a:prstGeom prst="rect">
            <a:avLst/>
          </a:prstGeom>
        </p:spPr>
      </p:pic>
      <p:sp>
        <p:nvSpPr>
          <p:cNvPr id="180" name="TextBox 179"/>
          <p:cNvSpPr txBox="1"/>
          <p:nvPr/>
        </p:nvSpPr>
        <p:spPr>
          <a:xfrm>
            <a:off x="833947" y="1351094"/>
            <a:ext cx="3172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WW2.nonPoliceCTX.SPACEFORE</a:t>
            </a:r>
            <a:endParaRPr lang="en-US" dirty="0"/>
          </a:p>
        </p:txBody>
      </p:sp>
      <p:cxnSp>
        <p:nvCxnSpPr>
          <p:cNvPr id="182" name="Straight Connector 181"/>
          <p:cNvCxnSpPr>
            <a:stCxn id="180" idx="3"/>
          </p:cNvCxnSpPr>
          <p:nvPr/>
        </p:nvCxnSpPr>
        <p:spPr>
          <a:xfrm>
            <a:off x="4006482" y="1535760"/>
            <a:ext cx="2837282" cy="30453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/>
          <p:cNvSpPr txBox="1"/>
          <p:nvPr/>
        </p:nvSpPr>
        <p:spPr>
          <a:xfrm>
            <a:off x="7360234" y="1291707"/>
            <a:ext cx="5229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2003/4 KING.MONESTARY WAY.SQ.CDCR(!white.</a:t>
            </a:r>
            <a:r>
              <a:rPr lang="en-US" sz="800" strike="sngStrike" dirty="0" err="1" smtClean="0"/>
              <a:t>hendix</a:t>
            </a:r>
            <a:r>
              <a:rPr lang="en-US" sz="800" strike="sngStrike" dirty="0" smtClean="0"/>
              <a:t>.!</a:t>
            </a:r>
            <a:r>
              <a:rPr lang="en-US" sz="800" strike="sngStrike" dirty="0" err="1" smtClean="0"/>
              <a:t>jim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Edward: Worst content from  high state</a:t>
            </a:r>
            <a:endParaRPr lang="en-US" strike="sngStrike" dirty="0"/>
          </a:p>
        </p:txBody>
      </p:sp>
      <p:sp>
        <p:nvSpPr>
          <p:cNvPr id="185" name="TextBox 184"/>
          <p:cNvSpPr txBox="1"/>
          <p:nvPr/>
        </p:nvSpPr>
        <p:spPr>
          <a:xfrm>
            <a:off x="155214" y="1910191"/>
            <a:ext cx="808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Edwin Johnson</a:t>
            </a:r>
          </a:p>
          <a:p>
            <a:r>
              <a:rPr lang="en-US" sz="800" dirty="0" smtClean="0"/>
              <a:t>1945 WW2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46394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Arrow Connector 93"/>
          <p:cNvCxnSpPr>
            <a:stCxn id="4" idx="3"/>
          </p:cNvCxnSpPr>
          <p:nvPr/>
        </p:nvCxnSpPr>
        <p:spPr>
          <a:xfrm>
            <a:off x="4404719" y="2107026"/>
            <a:ext cx="4874864" cy="610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0"/>
            <a:ext cx="121920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85371"/>
            <a:ext cx="12192000" cy="333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255424" y="1217058"/>
            <a:ext cx="227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MAINSTREET(Best Of)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95086" y="1922360"/>
            <a:ext cx="380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Cognitive.nonPolicSexAbuseLogical</a:t>
            </a:r>
            <a:r>
              <a:rPr lang="en-US" dirty="0" smtClean="0"/>
              <a:t> x/y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03807" y="2320720"/>
            <a:ext cx="512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MAINSTERET.TORT-1(</a:t>
            </a:r>
            <a:r>
              <a:rPr lang="en-US" strike="sngStrike" dirty="0" err="1" smtClean="0"/>
              <a:t>Grohceo</a:t>
            </a:r>
            <a:r>
              <a:rPr lang="en-US" strike="sngStrike" dirty="0" smtClean="0"/>
              <a:t>(dell.cleint.ushe.0190)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82427" y="2609441"/>
            <a:ext cx="466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MAINSTREET.TORT-1: §Public Disturbance Radio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3168429" y="3039170"/>
            <a:ext cx="2772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583" y="2003775"/>
            <a:ext cx="1514286" cy="35333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493" y="4342031"/>
            <a:ext cx="428936" cy="428936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36248" y="5958997"/>
            <a:ext cx="126669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 smtClean="0"/>
              <a:t>edwin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johsno</a:t>
            </a:r>
            <a:r>
              <a:rPr lang="en-US" sz="800" strike="sngStrike" dirty="0" smtClean="0"/>
              <a:t> world war 1</a:t>
            </a:r>
            <a:endParaRPr lang="en-US" sz="800" strike="sngStrike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2590093" y="4243105"/>
            <a:ext cx="951399" cy="6935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25" y="5030036"/>
            <a:ext cx="686933" cy="928961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6684654" y="1524000"/>
            <a:ext cx="1552690" cy="12701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6684654" y="1584247"/>
            <a:ext cx="155269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Sony Triton</a:t>
            </a:r>
            <a:endParaRPr lang="en-US" sz="800" strike="sngStrike" dirty="0"/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2726791" y="2320720"/>
            <a:ext cx="4734208" cy="184666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493789" y="3496263"/>
            <a:ext cx="4761868" cy="168041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1352569" y="3135830"/>
            <a:ext cx="41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FEDERAL.!AVABILITY.§False</a:t>
            </a:r>
            <a:r>
              <a:rPr lang="en-US" b="1" dirty="0" smtClean="0"/>
              <a:t> Imprisonment</a:t>
            </a:r>
            <a:endParaRPr lang="en-US" b="1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724" y="5268686"/>
            <a:ext cx="239873" cy="365081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5093895" y="5030036"/>
            <a:ext cx="1161762" cy="627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564698" y="5288618"/>
            <a:ext cx="20024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Gary watched </a:t>
            </a:r>
            <a:r>
              <a:rPr lang="en-US" sz="800" strike="sngStrike" dirty="0" err="1" smtClean="0"/>
              <a:t>neihbhrs</a:t>
            </a:r>
            <a:r>
              <a:rPr lang="en-US" sz="800" strike="sngStrike" dirty="0" smtClean="0"/>
              <a:t> have sex over fence</a:t>
            </a:r>
            <a:endParaRPr lang="en-US" sz="800" strike="sngStrike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102" y="5518249"/>
            <a:ext cx="182758" cy="278154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 flipV="1">
            <a:off x="4562931" y="5537108"/>
            <a:ext cx="662212" cy="2710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3690892" y="2104571"/>
            <a:ext cx="5588605" cy="121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4649714" y="2207154"/>
            <a:ext cx="4517907" cy="1882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4459766" y="2208777"/>
            <a:ext cx="4713647" cy="2727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352483" y="2992589"/>
            <a:ext cx="10198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nonPoliceCfgLogical</a:t>
            </a:r>
            <a:endParaRPr lang="en-US" sz="800" dirty="0"/>
          </a:p>
        </p:txBody>
      </p:sp>
      <p:sp>
        <p:nvSpPr>
          <p:cNvPr id="102" name="TextBox 101"/>
          <p:cNvSpPr txBox="1"/>
          <p:nvPr/>
        </p:nvSpPr>
        <p:spPr>
          <a:xfrm>
            <a:off x="-129292" y="2780228"/>
            <a:ext cx="2778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PENTAGON VIRGINA MARY</a:t>
            </a:r>
            <a:endParaRPr lang="en-US" b="1" dirty="0"/>
          </a:p>
        </p:txBody>
      </p:sp>
      <p:sp>
        <p:nvSpPr>
          <p:cNvPr id="103" name="TextBox 102"/>
          <p:cNvSpPr txBox="1"/>
          <p:nvPr/>
        </p:nvSpPr>
        <p:spPr>
          <a:xfrm>
            <a:off x="5882048" y="1205321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1997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Decmber</a:t>
            </a:r>
            <a:endParaRPr lang="en-US" sz="800" strike="sngStrike" dirty="0"/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9390743" y="1708666"/>
            <a:ext cx="914400" cy="3963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505834" y="2061467"/>
            <a:ext cx="1135984" cy="103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708648" y="1799691"/>
            <a:ext cx="18932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!HOMCEI:KYRSTAL</a:t>
            </a:r>
          </a:p>
          <a:p>
            <a:r>
              <a:rPr lang="en-US" sz="800" strike="sngStrike" dirty="0" err="1" smtClean="0"/>
              <a:t>Schrank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trnal</a:t>
            </a:r>
            <a:r>
              <a:rPr lang="en-US" sz="800" strike="sngStrike" dirty="0" smtClean="0"/>
              <a:t>)</a:t>
            </a:r>
            <a:r>
              <a:rPr lang="en-US" sz="800" strike="sngStrike" dirty="0" err="1" smtClean="0"/>
              <a:t>dressor</a:t>
            </a:r>
            <a:endParaRPr lang="en-US" sz="800" strike="sngStrike" dirty="0"/>
          </a:p>
        </p:txBody>
      </p:sp>
      <p:sp>
        <p:nvSpPr>
          <p:cNvPr id="110" name="TextBox 109"/>
          <p:cNvSpPr txBox="1"/>
          <p:nvPr/>
        </p:nvSpPr>
        <p:spPr>
          <a:xfrm>
            <a:off x="9390743" y="158424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</a:t>
            </a:r>
            <a:endParaRPr lang="en-US" dirty="0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863" y="4079157"/>
            <a:ext cx="483625" cy="603930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4327409" y="3863713"/>
            <a:ext cx="8643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basketball layup</a:t>
            </a:r>
            <a:endParaRPr lang="en-US" sz="800" strike="sngStrike" dirty="0"/>
          </a:p>
        </p:txBody>
      </p:sp>
      <p:sp>
        <p:nvSpPr>
          <p:cNvPr id="113" name="Rectangle 112"/>
          <p:cNvSpPr/>
          <p:nvPr/>
        </p:nvSpPr>
        <p:spPr>
          <a:xfrm>
            <a:off x="3973743" y="3863713"/>
            <a:ext cx="3898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1953</a:t>
            </a:r>
            <a:endParaRPr lang="en-US" sz="800" dirty="0"/>
          </a:p>
        </p:txBody>
      </p:sp>
      <p:cxnSp>
        <p:nvCxnSpPr>
          <p:cNvPr id="115" name="Straight Connector 114"/>
          <p:cNvCxnSpPr>
            <a:endCxn id="112" idx="3"/>
          </p:cNvCxnSpPr>
          <p:nvPr/>
        </p:nvCxnSpPr>
        <p:spPr>
          <a:xfrm flipV="1">
            <a:off x="4168668" y="3971435"/>
            <a:ext cx="1023080" cy="799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193311" y="6137977"/>
            <a:ext cx="13093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Glu.dump.Oscar</a:t>
            </a:r>
            <a:r>
              <a:rPr lang="en-US" sz="800" strike="sngStrike" dirty="0" smtClean="0"/>
              <a:t>. !</a:t>
            </a:r>
            <a:r>
              <a:rPr lang="en-US" sz="800" strike="sngStrike" dirty="0" err="1" smtClean="0"/>
              <a:t>white.chair</a:t>
            </a:r>
            <a:r>
              <a:rPr lang="en-US" sz="800" strike="sngStrike" dirty="0" smtClean="0"/>
              <a:t>: get all </a:t>
            </a:r>
            <a:r>
              <a:rPr lang="en-US" sz="800" strike="sngStrike" dirty="0" err="1" smtClean="0"/>
              <a:t>itms</a:t>
            </a:r>
            <a:r>
              <a:rPr lang="en-US" sz="800" strike="sngStrike" dirty="0" smtClean="0"/>
              <a:t> from 1953 Edwin !black –</a:t>
            </a:r>
            <a:r>
              <a:rPr lang="en-US" sz="800" strike="sngStrike" dirty="0" err="1" smtClean="0"/>
              <a:t>braram.mark</a:t>
            </a:r>
            <a:endParaRPr lang="en-US" sz="800" strike="sngStrike" dirty="0"/>
          </a:p>
        </p:txBody>
      </p:sp>
      <p:cxnSp>
        <p:nvCxnSpPr>
          <p:cNvPr id="118" name="Straight Arrow Connector 117"/>
          <p:cNvCxnSpPr/>
          <p:nvPr/>
        </p:nvCxnSpPr>
        <p:spPr>
          <a:xfrm flipH="1" flipV="1">
            <a:off x="4363593" y="4815072"/>
            <a:ext cx="41126" cy="1056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4362182" y="4630241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Philip Johnson</a:t>
            </a:r>
            <a:endParaRPr lang="en-US" dirty="0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2418" y="3707953"/>
            <a:ext cx="580952" cy="752381"/>
          </a:xfrm>
          <a:prstGeom prst="rect">
            <a:avLst/>
          </a:prstGeom>
        </p:spPr>
      </p:pic>
      <p:cxnSp>
        <p:nvCxnSpPr>
          <p:cNvPr id="123" name="Straight Connector 122"/>
          <p:cNvCxnSpPr/>
          <p:nvPr/>
        </p:nvCxnSpPr>
        <p:spPr>
          <a:xfrm flipV="1">
            <a:off x="5312418" y="3690650"/>
            <a:ext cx="628240" cy="690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058" y="5409868"/>
            <a:ext cx="393878" cy="295028"/>
          </a:xfrm>
          <a:prstGeom prst="rect">
            <a:avLst/>
          </a:prstGeom>
        </p:spPr>
      </p:pic>
      <p:cxnSp>
        <p:nvCxnSpPr>
          <p:cNvPr id="126" name="Straight Connector 125"/>
          <p:cNvCxnSpPr/>
          <p:nvPr/>
        </p:nvCxnSpPr>
        <p:spPr>
          <a:xfrm>
            <a:off x="7719069" y="5167449"/>
            <a:ext cx="1119677" cy="600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7419832" y="5384249"/>
            <a:ext cx="8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41.G.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sp>
        <p:nvSpPr>
          <p:cNvPr id="128" name="TextBox 127"/>
          <p:cNvSpPr txBox="1"/>
          <p:nvPr/>
        </p:nvSpPr>
        <p:spPr>
          <a:xfrm>
            <a:off x="7567169" y="5808161"/>
            <a:ext cx="2078711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1988 </a:t>
            </a:r>
            <a:r>
              <a:rPr lang="en-US" strike="sngStrike" dirty="0" smtClean="0"/>
              <a:t>school binder</a:t>
            </a:r>
          </a:p>
          <a:p>
            <a:r>
              <a:rPr lang="en-US" b="1" dirty="0" smtClean="0"/>
              <a:t>CPVA </a:t>
            </a:r>
            <a:r>
              <a:rPr lang="en-US" strike="sngStrike" dirty="0" err="1" smtClean="0"/>
              <a:t>hanson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david</a:t>
            </a:r>
            <a:endParaRPr lang="en-US" strike="sngStrike" dirty="0"/>
          </a:p>
        </p:txBody>
      </p:sp>
      <p:sp>
        <p:nvSpPr>
          <p:cNvPr id="129" name="Oval 128"/>
          <p:cNvSpPr/>
          <p:nvPr/>
        </p:nvSpPr>
        <p:spPr>
          <a:xfrm>
            <a:off x="6654333" y="5735565"/>
            <a:ext cx="859076" cy="79152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7719069" y="6504416"/>
            <a:ext cx="18053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err="1" smtClean="0"/>
              <a:t>Wresling</a:t>
            </a:r>
            <a:r>
              <a:rPr lang="en-US" sz="1050" strike="sngStrike" dirty="0" smtClean="0"/>
              <a:t> in high school folder</a:t>
            </a:r>
            <a:endParaRPr lang="en-US" sz="1050" strike="sngStrike" dirty="0"/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561" y="5753581"/>
            <a:ext cx="1352892" cy="900288"/>
          </a:xfrm>
          <a:prstGeom prst="rect">
            <a:avLst/>
          </a:prstGeom>
        </p:spPr>
      </p:pic>
      <p:cxnSp>
        <p:nvCxnSpPr>
          <p:cNvPr id="133" name="Straight Arrow Connector 132"/>
          <p:cNvCxnSpPr/>
          <p:nvPr/>
        </p:nvCxnSpPr>
        <p:spPr>
          <a:xfrm>
            <a:off x="9173413" y="5871202"/>
            <a:ext cx="1129759" cy="557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Picture 1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695" y="5707741"/>
            <a:ext cx="670878" cy="502511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>
            <a:off x="11366453" y="5343137"/>
            <a:ext cx="825547" cy="1270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7370901" y="4673676"/>
            <a:ext cx="2081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INTENET.PAYMETNS</a:t>
            </a:r>
          </a:p>
          <a:p>
            <a:r>
              <a:rPr lang="en-US" b="1" dirty="0" smtClean="0"/>
              <a:t>.!WHITE.!BLACK</a:t>
            </a:r>
            <a:endParaRPr lang="en-US" b="1" dirty="0"/>
          </a:p>
        </p:txBody>
      </p:sp>
      <p:sp>
        <p:nvSpPr>
          <p:cNvPr id="139" name="Rectangle 138"/>
          <p:cNvSpPr/>
          <p:nvPr/>
        </p:nvSpPr>
        <p:spPr>
          <a:xfrm>
            <a:off x="6485194" y="4589888"/>
            <a:ext cx="3281627" cy="2268112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2094" y="4692426"/>
            <a:ext cx="785646" cy="457940"/>
          </a:xfrm>
          <a:prstGeom prst="rect">
            <a:avLst/>
          </a:prstGeom>
        </p:spPr>
      </p:pic>
      <p:cxnSp>
        <p:nvCxnSpPr>
          <p:cNvPr id="142" name="Straight Connector 141"/>
          <p:cNvCxnSpPr>
            <a:endCxn id="127" idx="1"/>
          </p:cNvCxnSpPr>
          <p:nvPr/>
        </p:nvCxnSpPr>
        <p:spPr>
          <a:xfrm>
            <a:off x="6485194" y="4342031"/>
            <a:ext cx="934638" cy="1226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31455" y="5656554"/>
            <a:ext cx="976102" cy="1142753"/>
          </a:xfrm>
          <a:prstGeom prst="rect">
            <a:avLst/>
          </a:prstGeom>
        </p:spPr>
      </p:pic>
      <p:sp>
        <p:nvSpPr>
          <p:cNvPr id="144" name="Right Arrow 143"/>
          <p:cNvSpPr/>
          <p:nvPr/>
        </p:nvSpPr>
        <p:spPr>
          <a:xfrm flipH="1">
            <a:off x="6003370" y="5795578"/>
            <a:ext cx="1317059" cy="73796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HANSON</a:t>
            </a:r>
            <a:endParaRPr lang="en-US" strike="sngStrike" dirty="0"/>
          </a:p>
        </p:txBody>
      </p:sp>
      <p:sp>
        <p:nvSpPr>
          <p:cNvPr id="145" name="TextBox 144"/>
          <p:cNvSpPr txBox="1"/>
          <p:nvPr/>
        </p:nvSpPr>
        <p:spPr>
          <a:xfrm>
            <a:off x="6518677" y="4135331"/>
            <a:ext cx="138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Phil(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</a:t>
            </a:r>
            <a:r>
              <a:rPr lang="en-US" dirty="0" smtClean="0"/>
              <a:t>.JFK.MLK</a:t>
            </a:r>
            <a:endParaRPr lang="en-US" dirty="0"/>
          </a:p>
        </p:txBody>
      </p:sp>
      <p:cxnSp>
        <p:nvCxnSpPr>
          <p:cNvPr id="147" name="Straight Connector 146"/>
          <p:cNvCxnSpPr/>
          <p:nvPr/>
        </p:nvCxnSpPr>
        <p:spPr>
          <a:xfrm>
            <a:off x="5312418" y="5808161"/>
            <a:ext cx="1095139" cy="1049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1355954" y="5719106"/>
            <a:ext cx="4818114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Gheho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dell.quest.wresling.</a:t>
            </a:r>
            <a:r>
              <a:rPr lang="en-US" sz="800" dirty="0" err="1" smtClean="0"/>
              <a:t>INTEPYAMENT,hanson</a:t>
            </a:r>
            <a:r>
              <a:rPr lang="en-US" sz="800" dirty="0" smtClean="0"/>
              <a:t>)</a:t>
            </a:r>
          </a:p>
          <a:p>
            <a:r>
              <a:rPr lang="en-US" sz="800" strike="sngStrike" dirty="0" err="1" smtClean="0"/>
              <a:t>Hy</a:t>
            </a:r>
            <a:r>
              <a:rPr lang="en-US" sz="800" strike="sngStrike" dirty="0" smtClean="0"/>
              <a:t> hand is broken </a:t>
            </a:r>
            <a:r>
              <a:rPr lang="en-US" dirty="0" smtClean="0"/>
              <a:t>, WW2</a:t>
            </a:r>
          </a:p>
          <a:p>
            <a:r>
              <a:rPr lang="en-US" sz="800" strike="sngStrike" dirty="0" smtClean="0"/>
              <a:t>Mormon</a:t>
            </a:r>
          </a:p>
          <a:p>
            <a:r>
              <a:rPr lang="en-US" sz="800" strike="sngStrike" dirty="0" smtClean="0"/>
              <a:t>Oracle dell bough quest</a:t>
            </a:r>
          </a:p>
          <a:p>
            <a:r>
              <a:rPr lang="en-US" sz="1600" strike="sngStrike" dirty="0" smtClean="0"/>
              <a:t>1on1: nothing I can do; </a:t>
            </a:r>
            <a:r>
              <a:rPr lang="en-US" sz="1600" strike="sngStrike" dirty="0" err="1" smtClean="0"/>
              <a:t>david</a:t>
            </a:r>
            <a:r>
              <a:rPr lang="en-US" sz="1600" strike="sngStrike" dirty="0" smtClean="0"/>
              <a:t> and bill; </a:t>
            </a:r>
            <a:r>
              <a:rPr lang="en-US" sz="1600" strike="sngStrike" dirty="0" err="1" smtClean="0"/>
              <a:t>hgoeh</a:t>
            </a:r>
            <a:r>
              <a:rPr lang="en-US" sz="1600" strike="sngStrike" dirty="0" smtClean="0"/>
              <a:t>(</a:t>
            </a:r>
            <a:r>
              <a:rPr lang="en-US" sz="1600" strike="sngStrike" dirty="0" err="1" smtClean="0"/>
              <a:t>dell.quest</a:t>
            </a:r>
            <a:r>
              <a:rPr lang="en-US" sz="1600" strike="sngStrike" dirty="0" smtClean="0"/>
              <a:t>)</a:t>
            </a:r>
          </a:p>
          <a:p>
            <a:r>
              <a:rPr lang="en-US" sz="1600" strike="sngStrike" dirty="0" smtClean="0"/>
              <a:t>APOLIGIZE </a:t>
            </a:r>
            <a:endParaRPr lang="en-US" sz="1600" strike="sngStrike" dirty="0"/>
          </a:p>
        </p:txBody>
      </p:sp>
      <p:sp>
        <p:nvSpPr>
          <p:cNvPr id="149" name="TextBox 148"/>
          <p:cNvSpPr txBox="1"/>
          <p:nvPr/>
        </p:nvSpPr>
        <p:spPr>
          <a:xfrm>
            <a:off x="1402941" y="5467550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CPVA</a:t>
            </a:r>
            <a:endParaRPr lang="en-US" dirty="0"/>
          </a:p>
        </p:txBody>
      </p:sp>
      <p:sp>
        <p:nvSpPr>
          <p:cNvPr id="150" name="TextBox 149"/>
          <p:cNvSpPr txBox="1"/>
          <p:nvPr/>
        </p:nvSpPr>
        <p:spPr>
          <a:xfrm>
            <a:off x="10083545" y="5476068"/>
            <a:ext cx="1074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San Mateo, </a:t>
            </a:r>
            <a:r>
              <a:rPr lang="en-US" sz="800" dirty="0" err="1" smtClean="0"/>
              <a:t>Californa</a:t>
            </a:r>
            <a:endParaRPr lang="en-US" sz="800" dirty="0" smtClean="0"/>
          </a:p>
          <a:p>
            <a:r>
              <a:rPr lang="en-US" sz="800" dirty="0" smtClean="0"/>
              <a:t>College of San Mateo</a:t>
            </a:r>
            <a:endParaRPr lang="en-US" sz="800" dirty="0"/>
          </a:p>
        </p:txBody>
      </p:sp>
      <p:sp>
        <p:nvSpPr>
          <p:cNvPr id="151" name="TextBox 150"/>
          <p:cNvSpPr txBox="1"/>
          <p:nvPr/>
        </p:nvSpPr>
        <p:spPr>
          <a:xfrm>
            <a:off x="11270326" y="4556499"/>
            <a:ext cx="15488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Mohter:visa:hr:stephaone:thesis</a:t>
            </a:r>
            <a:endParaRPr lang="en-US" sz="800" dirty="0" smtClean="0"/>
          </a:p>
        </p:txBody>
      </p:sp>
      <p:sp>
        <p:nvSpPr>
          <p:cNvPr id="152" name="TextBox 151"/>
          <p:cNvSpPr txBox="1"/>
          <p:nvPr/>
        </p:nvSpPr>
        <p:spPr>
          <a:xfrm>
            <a:off x="10905831" y="4243105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NAME CHANGE</a:t>
            </a:r>
            <a:r>
              <a:rPr lang="en-US" sz="800" strike="sngStrike" dirty="0" smtClean="0"/>
              <a:t>(free pizza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11099682" y="3988332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VIRINGIA</a:t>
            </a:r>
            <a:r>
              <a:rPr lang="en-US" dirty="0" smtClean="0"/>
              <a:t>: </a:t>
            </a:r>
            <a:r>
              <a:rPr lang="en-US" sz="800" strike="sngStrike" dirty="0" err="1" smtClean="0"/>
              <a:t>Gap,elevator,buttons</a:t>
            </a:r>
            <a:endParaRPr lang="en-US" sz="800" strike="sngStrike" dirty="0"/>
          </a:p>
        </p:txBody>
      </p:sp>
      <p:pic>
        <p:nvPicPr>
          <p:cNvPr id="154" name="Picture 1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014" y="6034691"/>
            <a:ext cx="261232" cy="230628"/>
          </a:xfrm>
          <a:prstGeom prst="rect">
            <a:avLst/>
          </a:prstGeom>
        </p:spPr>
      </p:pic>
      <p:cxnSp>
        <p:nvCxnSpPr>
          <p:cNvPr id="156" name="Straight Connector 155"/>
          <p:cNvCxnSpPr/>
          <p:nvPr/>
        </p:nvCxnSpPr>
        <p:spPr>
          <a:xfrm>
            <a:off x="6003370" y="5908882"/>
            <a:ext cx="630061" cy="7011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6425725" y="5820021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mormon</a:t>
            </a:r>
            <a:endParaRPr lang="en-US" strike="sngStrike" dirty="0"/>
          </a:p>
        </p:txBody>
      </p:sp>
      <p:sp>
        <p:nvSpPr>
          <p:cNvPr id="158" name="TextBox 157"/>
          <p:cNvSpPr txBox="1"/>
          <p:nvPr/>
        </p:nvSpPr>
        <p:spPr>
          <a:xfrm>
            <a:off x="5983249" y="6244316"/>
            <a:ext cx="1548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HA-High </a:t>
            </a:r>
            <a:r>
              <a:rPr lang="en-US" sz="800" strike="sngStrike" dirty="0" err="1" smtClean="0"/>
              <a:t>Availi</a:t>
            </a:r>
            <a:r>
              <a:rPr lang="en-US" sz="800" strike="sngStrike" dirty="0" smtClean="0"/>
              <a:t>; bin laden </a:t>
            </a:r>
            <a:r>
              <a:rPr lang="en-US" sz="800" strike="sngStrike" dirty="0" err="1" smtClean="0"/>
              <a:t>ubahid</a:t>
            </a:r>
            <a:endParaRPr lang="en-US" sz="800" strike="sngStrike" dirty="0" smtClean="0"/>
          </a:p>
          <a:p>
            <a:r>
              <a:rPr lang="en-US" sz="800" dirty="0" smtClean="0"/>
              <a:t>VIRINGMARY.CPVA </a:t>
            </a:r>
            <a:r>
              <a:rPr lang="en-US" sz="800" strike="sngStrike" dirty="0" smtClean="0"/>
              <a:t>and </a:t>
            </a:r>
            <a:r>
              <a:rPr lang="en-US" sz="800" strike="sngStrike" dirty="0" err="1" smtClean="0"/>
              <a:t>mormon</a:t>
            </a:r>
            <a:endParaRPr lang="en-US" sz="800" strike="sngStrike" dirty="0"/>
          </a:p>
        </p:txBody>
      </p:sp>
      <p:cxnSp>
        <p:nvCxnSpPr>
          <p:cNvPr id="160" name="Straight Arrow Connector 159"/>
          <p:cNvCxnSpPr/>
          <p:nvPr/>
        </p:nvCxnSpPr>
        <p:spPr>
          <a:xfrm flipH="1">
            <a:off x="5655285" y="3690650"/>
            <a:ext cx="978146" cy="280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6709532" y="3225861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x/y</a:t>
            </a:r>
            <a:r>
              <a:rPr lang="en-US" sz="3600" b="1" dirty="0" smtClean="0"/>
              <a:t> SIN</a:t>
            </a:r>
            <a:endParaRPr lang="en-US" sz="3600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6725277" y="3672065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Outside: playboy</a:t>
            </a:r>
          </a:p>
          <a:p>
            <a:r>
              <a:rPr lang="en-US" sz="800" strike="sngStrike" dirty="0" err="1" smtClean="0"/>
              <a:t>Insie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sportillstraed</a:t>
            </a:r>
            <a:r>
              <a:rPr lang="en-US" sz="800" strike="sngStrike" dirty="0" smtClean="0"/>
              <a:t> x/y yearbook</a:t>
            </a:r>
            <a:endParaRPr lang="en-US" sz="800" strike="sngStrike" dirty="0"/>
          </a:p>
        </p:txBody>
      </p:sp>
      <p:cxnSp>
        <p:nvCxnSpPr>
          <p:cNvPr id="164" name="Straight Connector 163"/>
          <p:cNvCxnSpPr>
            <a:stCxn id="162" idx="1"/>
          </p:cNvCxnSpPr>
          <p:nvPr/>
        </p:nvCxnSpPr>
        <p:spPr>
          <a:xfrm flipV="1">
            <a:off x="6725277" y="3225861"/>
            <a:ext cx="1400730" cy="6154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Picture 16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909" y="3657994"/>
            <a:ext cx="112255" cy="162212"/>
          </a:xfrm>
          <a:prstGeom prst="rect">
            <a:avLst/>
          </a:prstGeom>
        </p:spPr>
      </p:pic>
      <p:cxnSp>
        <p:nvCxnSpPr>
          <p:cNvPr id="167" name="Straight Connector 166"/>
          <p:cNvCxnSpPr>
            <a:stCxn id="165" idx="0"/>
            <a:endCxn id="165" idx="0"/>
          </p:cNvCxnSpPr>
          <p:nvPr/>
        </p:nvCxnSpPr>
        <p:spPr>
          <a:xfrm>
            <a:off x="7826037" y="3657994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7639695" y="3724763"/>
            <a:ext cx="401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paul</a:t>
            </a:r>
            <a:endParaRPr lang="en-US" sz="800" strike="sngStrike" dirty="0"/>
          </a:p>
        </p:txBody>
      </p:sp>
      <p:sp>
        <p:nvSpPr>
          <p:cNvPr id="169" name="TextBox 168"/>
          <p:cNvSpPr txBox="1"/>
          <p:nvPr/>
        </p:nvSpPr>
        <p:spPr>
          <a:xfrm>
            <a:off x="733551" y="1355540"/>
            <a:ext cx="227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MAINSTREET(Best Of)</a:t>
            </a:r>
            <a:endParaRPr lang="en-US" b="1" dirty="0"/>
          </a:p>
        </p:txBody>
      </p:sp>
      <p:sp>
        <p:nvSpPr>
          <p:cNvPr id="170" name="TextBox 169"/>
          <p:cNvSpPr txBox="1"/>
          <p:nvPr/>
        </p:nvSpPr>
        <p:spPr>
          <a:xfrm>
            <a:off x="505834" y="365799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1987</a:t>
            </a:r>
            <a:endParaRPr lang="en-US" b="1" dirty="0"/>
          </a:p>
        </p:txBody>
      </p:sp>
      <p:sp>
        <p:nvSpPr>
          <p:cNvPr id="171" name="TextBox 170"/>
          <p:cNvSpPr txBox="1"/>
          <p:nvPr/>
        </p:nvSpPr>
        <p:spPr>
          <a:xfrm>
            <a:off x="6378489" y="1244324"/>
            <a:ext cx="2018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Hamilton(tutu </a:t>
            </a:r>
            <a:r>
              <a:rPr lang="en-US" sz="800" strike="sngStrike" dirty="0" err="1" smtClean="0"/>
              <a:t>frityi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budy</a:t>
            </a:r>
            <a:r>
              <a:rPr lang="en-US" sz="800" strike="sngStrike" dirty="0" smtClean="0"/>
              <a:t> holly </a:t>
            </a:r>
            <a:r>
              <a:rPr lang="en-US" sz="800" strike="sngStrike" dirty="0" err="1" smtClean="0"/>
              <a:t>Atlatik</a:t>
            </a:r>
            <a:r>
              <a:rPr lang="en-US" sz="800" strike="sngStrike" dirty="0" smtClean="0"/>
              <a:t> hotel</a:t>
            </a:r>
            <a:endParaRPr lang="en-US" sz="800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 flipH="1" flipV="1">
            <a:off x="2047401" y="1517733"/>
            <a:ext cx="1527554" cy="224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3" idx="3"/>
          </p:cNvCxnSpPr>
          <p:nvPr/>
        </p:nvCxnSpPr>
        <p:spPr>
          <a:xfrm flipH="1" flipV="1">
            <a:off x="10701559" y="1390488"/>
            <a:ext cx="825834" cy="112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72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85371"/>
            <a:ext cx="12192000" cy="333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79" y="1524000"/>
            <a:ext cx="3699590" cy="4660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732" y="1391114"/>
            <a:ext cx="5473700" cy="383380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04524" y="5109686"/>
            <a:ext cx="9765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strike="sngStrike" dirty="0" err="1" smtClean="0"/>
              <a:t>gerard</a:t>
            </a:r>
            <a:r>
              <a:rPr lang="en-US" sz="1100" strike="sngStrike" dirty="0" smtClean="0"/>
              <a:t> </a:t>
            </a:r>
            <a:r>
              <a:rPr lang="en-US" sz="1100" strike="sngStrike" dirty="0" err="1" smtClean="0"/>
              <a:t>larious</a:t>
            </a:r>
            <a:endParaRPr lang="en-US" sz="11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7264400" y="5698867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Philp Johnson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156936" y="238806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463" y="4976841"/>
            <a:ext cx="2060207" cy="13784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007600" y="461010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!41 </a:t>
            </a:r>
            <a:r>
              <a:rPr lang="en-US" sz="800" strike="sngStrike" dirty="0" smtClean="0"/>
              <a:t>tom</a:t>
            </a:r>
            <a:r>
              <a:rPr lang="en-US" dirty="0" smtClean="0"/>
              <a:t>, </a:t>
            </a:r>
            <a:r>
              <a:rPr lang="en-US" dirty="0" err="1" smtClean="0"/>
              <a:t>alison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0604500" y="4787900"/>
            <a:ext cx="965200" cy="12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396512" y="4518419"/>
            <a:ext cx="10246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Chair: </a:t>
            </a:r>
            <a:r>
              <a:rPr lang="en-US" sz="800" strike="sngStrike" dirty="0" err="1" smtClean="0"/>
              <a:t>asuemed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tim</a:t>
            </a:r>
            <a:endParaRPr lang="en-US" sz="800" strike="sngStrike" dirty="0"/>
          </a:p>
        </p:txBody>
      </p:sp>
      <p:sp>
        <p:nvSpPr>
          <p:cNvPr id="18" name="TextBox 17"/>
          <p:cNvSpPr txBox="1"/>
          <p:nvPr/>
        </p:nvSpPr>
        <p:spPr>
          <a:xfrm rot="20377247">
            <a:off x="7316973" y="1995758"/>
            <a:ext cx="9685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>
                <a:solidFill>
                  <a:schemeClr val="accent1">
                    <a:lumMod val="50000"/>
                  </a:schemeClr>
                </a:solidFill>
              </a:rPr>
              <a:t>G</a:t>
            </a:r>
            <a:endParaRPr lang="en-US" sz="9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67648" y="1918732"/>
            <a:ext cx="3756527" cy="37801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302741" y="2654300"/>
            <a:ext cx="5393509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738" y="1607636"/>
            <a:ext cx="1352892" cy="90028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781869" y="124356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1987/8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641400" y="2372680"/>
            <a:ext cx="11169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ART</a:t>
            </a:r>
            <a:endParaRPr lang="en-US" sz="4400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856" y="1602368"/>
            <a:ext cx="1243216" cy="932412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10884083" y="1524000"/>
            <a:ext cx="708758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504524" y="5253391"/>
            <a:ext cx="142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Desert Storm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793104" y="5487300"/>
            <a:ext cx="249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steve.brad</a:t>
            </a:r>
            <a:r>
              <a:rPr lang="en-US" sz="800" strike="sngStrike" dirty="0" smtClean="0"/>
              <a:t> </a:t>
            </a:r>
            <a:r>
              <a:rPr lang="en-US" dirty="0" smtClean="0"/>
              <a:t>US EMBASY BERLIN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9" idx="3"/>
          </p:cNvCxnSpPr>
          <p:nvPr/>
        </p:nvCxnSpPr>
        <p:spPr>
          <a:xfrm flipV="1">
            <a:off x="8769940" y="2482386"/>
            <a:ext cx="927785" cy="34011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183590" y="4225667"/>
            <a:ext cx="134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41.“pointer”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823576" y="1274346"/>
            <a:ext cx="942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san </a:t>
            </a:r>
            <a:r>
              <a:rPr lang="en-US" sz="800" dirty="0" err="1" smtClean="0"/>
              <a:t>mateo</a:t>
            </a:r>
            <a:r>
              <a:rPr lang="en-US" sz="800" dirty="0" smtClean="0"/>
              <a:t>, </a:t>
            </a:r>
          </a:p>
          <a:p>
            <a:r>
              <a:rPr lang="en-US" sz="800" dirty="0" smtClean="0"/>
              <a:t>military graveyard</a:t>
            </a:r>
            <a:endParaRPr lang="en-US" sz="800" dirty="0"/>
          </a:p>
        </p:txBody>
      </p:sp>
      <p:sp>
        <p:nvSpPr>
          <p:cNvPr id="35" name="TextBox 34"/>
          <p:cNvSpPr txBox="1"/>
          <p:nvPr/>
        </p:nvSpPr>
        <p:spPr>
          <a:xfrm>
            <a:off x="9556564" y="6328474"/>
            <a:ext cx="3428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Full </a:t>
            </a:r>
            <a:r>
              <a:rPr lang="en-US" dirty="0" err="1" smtClean="0"/>
              <a:t>Employe</a:t>
            </a:r>
            <a:r>
              <a:rPr lang="en-US" dirty="0" smtClean="0"/>
              <a:t> 000.tw.pns</a:t>
            </a:r>
          </a:p>
          <a:p>
            <a:r>
              <a:rPr lang="en-US" dirty="0" smtClean="0"/>
              <a:t>Vietnam Veteran touch” </a:t>
            </a:r>
            <a:r>
              <a:rPr lang="en-US" sz="800" strike="sngStrike" dirty="0" smtClean="0"/>
              <a:t>tom </a:t>
            </a:r>
            <a:r>
              <a:rPr lang="en-US" sz="800" strike="sngStrike" dirty="0" err="1" smtClean="0"/>
              <a:t>calison</a:t>
            </a:r>
            <a:r>
              <a:rPr lang="en-US" sz="800" strike="sngStrike" dirty="0" smtClean="0"/>
              <a:t> chair </a:t>
            </a:r>
            <a:r>
              <a:rPr lang="en-US" sz="800" strike="sngStrike" dirty="0" err="1" smtClean="0"/>
              <a:t>tim</a:t>
            </a:r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2656224" y="6295007"/>
            <a:ext cx="251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PREA.AVAILABILITY: </a:t>
            </a:r>
            <a:r>
              <a:rPr lang="en-US" sz="800" strike="sngStrike" dirty="0" err="1" smtClean="0"/>
              <a:t>sabry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tozin</a:t>
            </a:r>
            <a:endParaRPr lang="en-US" sz="800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3912562" y="648970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2763" y="1229227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1987/8</a:t>
            </a:r>
            <a:r>
              <a:rPr lang="en-US" dirty="0" smtClean="0"/>
              <a:t> Study Art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38545">
            <a:off x="8154884" y="2184035"/>
            <a:ext cx="602899" cy="82977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467269" y="1328622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Docs.karl.hamliotn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depert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hosuwlfie</a:t>
            </a:r>
            <a:endParaRPr lang="en-US" sz="800" strike="sngStrike" dirty="0" smtClean="0"/>
          </a:p>
          <a:p>
            <a:r>
              <a:rPr lang="en-US" sz="800" strike="sngStrike" dirty="0" smtClean="0"/>
              <a:t>INTENTE(</a:t>
            </a:r>
            <a:r>
              <a:rPr lang="en-US" sz="800" strike="sngStrike" dirty="0" err="1" smtClean="0"/>
              <a:t>wbste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§!</a:t>
            </a:r>
            <a:r>
              <a:rPr lang="en-US" sz="800" strike="sngStrike" dirty="0" err="1" smtClean="0"/>
              <a:t>Prog</a:t>
            </a:r>
            <a:r>
              <a:rPr lang="en-US" sz="800" strike="sngStrike" dirty="0" smtClean="0"/>
              <a:t>(US).!NAVY</a:t>
            </a:r>
            <a:endParaRPr lang="en-US" sz="8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6437181" y="1116714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502194" y="5666155"/>
            <a:ext cx="7633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</a:p>
          <a:p>
            <a:r>
              <a:rPr lang="en-US" sz="800" dirty="0" smtClean="0"/>
              <a:t>Chris </a:t>
            </a:r>
            <a:r>
              <a:rPr lang="en-US" sz="800" dirty="0" err="1" smtClean="0"/>
              <a:t>Ventrua</a:t>
            </a:r>
            <a:endParaRPr lang="en-US" sz="800" dirty="0" smtClean="0"/>
          </a:p>
          <a:p>
            <a:r>
              <a:rPr lang="en-US" sz="800" dirty="0" err="1" smtClean="0"/>
              <a:t>Gerad</a:t>
            </a:r>
            <a:r>
              <a:rPr lang="en-US" sz="800" dirty="0" smtClean="0"/>
              <a:t> </a:t>
            </a:r>
            <a:r>
              <a:rPr lang="en-US" sz="800" dirty="0" err="1" smtClean="0"/>
              <a:t>Larious</a:t>
            </a:r>
            <a:endParaRPr lang="en-US" sz="800" dirty="0" smtClean="0"/>
          </a:p>
          <a:p>
            <a:r>
              <a:rPr lang="en-US" sz="800" dirty="0" smtClean="0"/>
              <a:t>Tom Alison</a:t>
            </a:r>
          </a:p>
        </p:txBody>
      </p:sp>
      <p:cxnSp>
        <p:nvCxnSpPr>
          <p:cNvPr id="47" name="Straight Connector 46"/>
          <p:cNvCxnSpPr>
            <a:endCxn id="45" idx="3"/>
          </p:cNvCxnSpPr>
          <p:nvPr/>
        </p:nvCxnSpPr>
        <p:spPr>
          <a:xfrm flipV="1">
            <a:off x="6147077" y="6035487"/>
            <a:ext cx="1118468" cy="357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374792" y="6314405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tim.touch</a:t>
            </a:r>
            <a:endParaRPr lang="en-US" sz="800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681" y="6267826"/>
            <a:ext cx="220280" cy="22028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6374792" y="6035487"/>
            <a:ext cx="889608" cy="45261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6316958" y="6589250"/>
            <a:ext cx="11849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0.1[] Last sex war; other</a:t>
            </a:r>
            <a:endParaRPr lang="en-US" sz="800" strike="sngStrike" dirty="0"/>
          </a:p>
        </p:txBody>
      </p:sp>
      <p:cxnSp>
        <p:nvCxnSpPr>
          <p:cNvPr id="137" name="Straight Connector 136"/>
          <p:cNvCxnSpPr/>
          <p:nvPr/>
        </p:nvCxnSpPr>
        <p:spPr>
          <a:xfrm>
            <a:off x="2109887" y="1666510"/>
            <a:ext cx="3756527" cy="37801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9556564" y="4410333"/>
            <a:ext cx="1352267" cy="108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85" y="6355307"/>
            <a:ext cx="460180" cy="460180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10" y="6589250"/>
            <a:ext cx="145229" cy="197150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431800" y="6529849"/>
            <a:ext cx="435848" cy="329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3957" y="6237461"/>
            <a:ext cx="650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!prof</a:t>
            </a:r>
            <a:endParaRPr lang="en-US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44462" y="6448895"/>
            <a:ext cx="7793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Daimler.touch</a:t>
            </a:r>
            <a:endParaRPr lang="en-US" sz="800" strike="sngStrike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157" y="1370957"/>
            <a:ext cx="839576" cy="88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17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1600" y="0"/>
            <a:ext cx="122936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-101600" y="885371"/>
            <a:ext cx="12293600" cy="3338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74057" y="1378857"/>
            <a:ext cx="10290629" cy="20029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3788229" y="1959429"/>
            <a:ext cx="246742" cy="1451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3619153" y="1608990"/>
            <a:ext cx="5581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solidFill>
                  <a:schemeClr val="bg1"/>
                </a:solidFill>
              </a:rPr>
              <a:t>0.1 </a:t>
            </a:r>
            <a:r>
              <a:rPr lang="en-US" sz="800" strike="sngStrike" dirty="0" err="1" smtClean="0">
                <a:solidFill>
                  <a:schemeClr val="bg1"/>
                </a:solidFill>
              </a:rPr>
              <a:t>orion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6" y="1379961"/>
            <a:ext cx="880108" cy="880108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486" y="1391409"/>
            <a:ext cx="2988794" cy="198846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032" y="1994975"/>
            <a:ext cx="610397" cy="49862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658" y="1993304"/>
            <a:ext cx="481047" cy="523558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 flipV="1">
            <a:off x="4804229" y="1824434"/>
            <a:ext cx="1057429" cy="69242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5605429" y="1689805"/>
            <a:ext cx="1116986" cy="10776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6722415" y="1993304"/>
            <a:ext cx="1710385" cy="3870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STANFORD</a:t>
            </a:r>
            <a:endParaRPr lang="en-US" strike="sngStrike" dirty="0"/>
          </a:p>
        </p:txBody>
      </p:sp>
      <p:cxnSp>
        <p:nvCxnSpPr>
          <p:cNvPr id="131" name="Straight Connector 130"/>
          <p:cNvCxnSpPr/>
          <p:nvPr/>
        </p:nvCxnSpPr>
        <p:spPr>
          <a:xfrm flipV="1">
            <a:off x="3769774" y="1608990"/>
            <a:ext cx="461140" cy="646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718" y="4609644"/>
            <a:ext cx="1176337" cy="7875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73" y="4609645"/>
            <a:ext cx="795146" cy="7951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5481" y="3822137"/>
            <a:ext cx="952847" cy="15417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19868" y="4286478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!blond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2170718" y="402486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5.0(D)</a:t>
            </a:r>
            <a:r>
              <a:rPr lang="en-US" dirty="0" smtClean="0"/>
              <a:t> !</a:t>
            </a:r>
            <a:r>
              <a:rPr lang="en-US" dirty="0" err="1" smtClean="0"/>
              <a:t>KING.</a:t>
            </a:r>
            <a:r>
              <a:rPr lang="en-US" sz="800" strike="sngStrike" dirty="0" err="1" smtClean="0"/>
              <a:t>Dunce</a:t>
            </a:r>
            <a:endParaRPr lang="en-US" sz="8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2170718" y="374735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6.0(F)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106523" y="4297547"/>
            <a:ext cx="2481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2.0(F) </a:t>
            </a:r>
            <a:r>
              <a:rPr lang="en-US" strike="sngStrike" dirty="0" err="1" smtClean="0"/>
              <a:t>Cherrytree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Gothe</a:t>
            </a:r>
            <a:endParaRPr lang="en-US" strike="sngStrike" dirty="0"/>
          </a:p>
        </p:txBody>
      </p:sp>
      <p:cxnSp>
        <p:nvCxnSpPr>
          <p:cNvPr id="21" name="Straight Connector 20"/>
          <p:cNvCxnSpPr>
            <a:endCxn id="19" idx="3"/>
          </p:cNvCxnSpPr>
          <p:nvPr/>
        </p:nvCxnSpPr>
        <p:spPr>
          <a:xfrm flipV="1">
            <a:off x="3347055" y="4482213"/>
            <a:ext cx="1240532" cy="922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705" y="3847729"/>
            <a:ext cx="2800350" cy="1638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029" y="3822137"/>
            <a:ext cx="2501771" cy="166481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774" y="3822137"/>
            <a:ext cx="1082899" cy="162868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06523" y="6032415"/>
            <a:ext cx="221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Philchen</a:t>
            </a:r>
            <a:r>
              <a:rPr lang="en-US" sz="800" strike="sngStrike" dirty="0" smtClean="0"/>
              <a:t> </a:t>
            </a:r>
            <a:r>
              <a:rPr lang="en-US" dirty="0" err="1" smtClean="0"/>
              <a:t>nonPociSexAbuse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001875" y="5855390"/>
            <a:ext cx="3739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!41.St. </a:t>
            </a:r>
            <a:r>
              <a:rPr lang="en-US" dirty="0" err="1" smtClean="0"/>
              <a:t>Mateo.Domestic</a:t>
            </a:r>
            <a:r>
              <a:rPr lang="en-US" dirty="0" smtClean="0"/>
              <a:t> </a:t>
            </a:r>
            <a:r>
              <a:rPr lang="en-US" dirty="0" err="1" smtClean="0"/>
              <a:t>Violance</a:t>
            </a:r>
            <a:r>
              <a:rPr lang="en-US" dirty="0" smtClean="0"/>
              <a:t> . </a:t>
            </a:r>
            <a:r>
              <a:rPr lang="en-US" sz="800" strike="sngStrike" dirty="0" smtClean="0"/>
              <a:t>Murder</a:t>
            </a:r>
            <a:endParaRPr lang="en-US" sz="800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2056230" y="5618060"/>
            <a:ext cx="137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MYERS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483100" y="3606800"/>
            <a:ext cx="2239315" cy="210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423055" y="3606800"/>
            <a:ext cx="2546445" cy="2248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0083800" y="3847729"/>
            <a:ext cx="1400847" cy="2007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36625" y="3404298"/>
            <a:ext cx="6454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PENTAGON.VIRING.MARY.DR.RICE: “</a:t>
            </a:r>
            <a:r>
              <a:rPr lang="en-US" strike="sngStrike" dirty="0" smtClean="0"/>
              <a:t>My </a:t>
            </a:r>
            <a:r>
              <a:rPr lang="en-US" strike="sngStrike" dirty="0" err="1" smtClean="0"/>
              <a:t>Facvoeite</a:t>
            </a:r>
            <a:r>
              <a:rPr lang="en-US" strike="sngStrike" dirty="0" smtClean="0"/>
              <a:t> is Geek </a:t>
            </a:r>
            <a:r>
              <a:rPr lang="en-US" strike="sngStrike" dirty="0" err="1" smtClean="0"/>
              <a:t>Mytholy</a:t>
            </a:r>
            <a:r>
              <a:rPr lang="en-US" strike="sngStrike" dirty="0" smtClean="0"/>
              <a:t>”</a:t>
            </a:r>
            <a:endParaRPr lang="en-US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994624" y="5336886"/>
            <a:ext cx="108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DEUTSCH</a:t>
            </a:r>
            <a:endParaRPr lang="en-US" b="1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964906" y="5538593"/>
            <a:ext cx="1208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5.0(D)</a:t>
            </a:r>
            <a:endParaRPr lang="en-US" sz="32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927625" y="5715000"/>
            <a:ext cx="1074250" cy="502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94624" y="6179188"/>
            <a:ext cx="15135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2.5(C+) AVG</a:t>
            </a:r>
          </a:p>
          <a:p>
            <a:r>
              <a:rPr lang="en-US" sz="800" dirty="0" smtClean="0"/>
              <a:t>!HOMCIDE:AUSLAENDER:ENTRY</a:t>
            </a:r>
            <a:endParaRPr lang="en-US" sz="800" dirty="0"/>
          </a:p>
        </p:txBody>
      </p:sp>
      <p:cxnSp>
        <p:nvCxnSpPr>
          <p:cNvPr id="44" name="Straight Connector 43"/>
          <p:cNvCxnSpPr>
            <a:endCxn id="42" idx="3"/>
          </p:cNvCxnSpPr>
          <p:nvPr/>
        </p:nvCxnSpPr>
        <p:spPr>
          <a:xfrm>
            <a:off x="927625" y="6224722"/>
            <a:ext cx="1580555" cy="200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4622705" y="2380343"/>
            <a:ext cx="2298795" cy="122645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3013256" y="3588964"/>
            <a:ext cx="654428" cy="158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445843" y="6179188"/>
            <a:ext cx="2991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My </a:t>
            </a:r>
            <a:r>
              <a:rPr lang="en-US" strike="sngStrike" dirty="0" err="1" smtClean="0"/>
              <a:t>Facvoeite</a:t>
            </a:r>
            <a:r>
              <a:rPr lang="en-US" strike="sngStrike" dirty="0" smtClean="0"/>
              <a:t> is Geek </a:t>
            </a:r>
            <a:r>
              <a:rPr lang="en-US" strike="sngStrike" dirty="0" err="1" smtClean="0"/>
              <a:t>Mytholy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429" y="5777512"/>
            <a:ext cx="790895" cy="1033151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407743" y="5936342"/>
            <a:ext cx="1942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!his: </a:t>
            </a:r>
            <a:r>
              <a:rPr lang="en-US" strike="sngStrike" dirty="0" err="1" smtClean="0"/>
              <a:t>yougurt</a:t>
            </a:r>
            <a:r>
              <a:rPr lang="en-US" strike="sngStrike" dirty="0" smtClean="0"/>
              <a:t>; !free</a:t>
            </a:r>
            <a:endParaRPr lang="en-US" strike="sngStrike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5422900" y="5802726"/>
            <a:ext cx="1117600" cy="100793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64" y="2347125"/>
            <a:ext cx="698191" cy="92376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08" y="3993086"/>
            <a:ext cx="252306" cy="346675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3382173" y="3993086"/>
            <a:ext cx="795146" cy="4011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 flipV="1">
            <a:off x="4622705" y="2516862"/>
            <a:ext cx="152400" cy="124233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814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3415719" y="2208892"/>
            <a:ext cx="7232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Joseph Chan 0.0001 silent fine evail.nonPoliceLanvau.422.6.Hate Crime</a:t>
            </a:r>
            <a:r>
              <a:rPr lang="en-US" sz="800" strike="sngStrike" dirty="0" smtClean="0"/>
              <a:t>(oriental)</a:t>
            </a:r>
          </a:p>
          <a:p>
            <a:r>
              <a:rPr lang="en-US" dirty="0" smtClean="0"/>
              <a:t>Joseph Fisher</a:t>
            </a:r>
          </a:p>
          <a:p>
            <a:r>
              <a:rPr lang="en-US" dirty="0" smtClean="0"/>
              <a:t>Dr. Joachim </a:t>
            </a:r>
            <a:r>
              <a:rPr lang="en-US" dirty="0" err="1" smtClean="0"/>
              <a:t>Fishan</a:t>
            </a:r>
            <a:endParaRPr lang="en-US" dirty="0" smtClean="0"/>
          </a:p>
          <a:p>
            <a:r>
              <a:rPr lang="en-US" dirty="0" smtClean="0"/>
              <a:t>Joseph Saunders, CEO (Foster City, California)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85371"/>
            <a:ext cx="12192000" cy="333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50" y="1770742"/>
            <a:ext cx="876300" cy="87630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57" y="1770742"/>
            <a:ext cx="805148" cy="876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8550" y="2647042"/>
            <a:ext cx="2620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JOESEPH.TERMINATOR.DR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8622" y="2831708"/>
            <a:ext cx="26125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trike="sngStrike" dirty="0" smtClean="0"/>
              <a:t>“!FATHER”</a:t>
            </a:r>
            <a:endParaRPr lang="en-US" sz="4400" b="1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8432800" y="3601149"/>
            <a:ext cx="599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DAD</a:t>
            </a:r>
            <a:endParaRPr lang="en-US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503" y="3970481"/>
            <a:ext cx="396243" cy="530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2449" y="3978811"/>
            <a:ext cx="506432" cy="51356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8089900" y="3601149"/>
            <a:ext cx="1993900" cy="10724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086850" y="358222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Lamp[0]</a:t>
            </a:r>
            <a:endParaRPr lang="en-US" dirty="0"/>
          </a:p>
        </p:txBody>
      </p:sp>
      <p:cxnSp>
        <p:nvCxnSpPr>
          <p:cNvPr id="18" name="Straight Connector 17"/>
          <p:cNvCxnSpPr>
            <a:stCxn id="14" idx="1"/>
          </p:cNvCxnSpPr>
          <p:nvPr/>
        </p:nvCxnSpPr>
        <p:spPr>
          <a:xfrm>
            <a:off x="9086850" y="3766889"/>
            <a:ext cx="1136650" cy="18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416406" y="3921930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!HOMEI:NANA</a:t>
            </a:r>
            <a:endParaRPr lang="en-US" sz="800" dirty="0"/>
          </a:p>
        </p:txBody>
      </p:sp>
      <p:sp>
        <p:nvSpPr>
          <p:cNvPr id="20" name="Rectangle 19"/>
          <p:cNvSpPr/>
          <p:nvPr/>
        </p:nvSpPr>
        <p:spPr>
          <a:xfrm>
            <a:off x="10756900" y="3016374"/>
            <a:ext cx="279400" cy="90555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0745615" y="2840890"/>
            <a:ext cx="301969" cy="2000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apezoid 20"/>
          <p:cNvSpPr/>
          <p:nvPr/>
        </p:nvSpPr>
        <p:spPr>
          <a:xfrm>
            <a:off x="10256452" y="1766357"/>
            <a:ext cx="1331093" cy="1159329"/>
          </a:xfrm>
          <a:prstGeom prst="trapezoid">
            <a:avLst/>
          </a:prstGeom>
          <a:solidFill>
            <a:srgbClr val="F8FEBA"/>
          </a:solidFill>
          <a:ln>
            <a:solidFill>
              <a:srgbClr val="F8FE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0416406" y="2840890"/>
            <a:ext cx="1038994" cy="760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108556" y="4235593"/>
            <a:ext cx="1310007" cy="114920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</a:t>
            </a:r>
            <a:endParaRPr lang="en-US" strike="sngStrike" dirty="0"/>
          </a:p>
        </p:txBody>
      </p:sp>
      <p:sp>
        <p:nvSpPr>
          <p:cNvPr id="104" name="Oval 103"/>
          <p:cNvSpPr/>
          <p:nvPr/>
        </p:nvSpPr>
        <p:spPr>
          <a:xfrm>
            <a:off x="2105712" y="5384800"/>
            <a:ext cx="1310007" cy="114920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695700" y="4810196"/>
            <a:ext cx="558800" cy="43490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3975100" y="5167348"/>
            <a:ext cx="558800" cy="434904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632374" y="4137374"/>
            <a:ext cx="124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41.!BOFA</a:t>
            </a:r>
          </a:p>
          <a:p>
            <a:r>
              <a:rPr lang="en-US" strike="sngStrike" dirty="0" smtClean="0"/>
              <a:t>Lama </a:t>
            </a:r>
            <a:r>
              <a:rPr lang="en-US" strike="sngStrike" dirty="0" err="1" smtClean="0"/>
              <a:t>Lama</a:t>
            </a:r>
            <a:endParaRPr lang="en-US" strike="sngStrike" dirty="0"/>
          </a:p>
        </p:txBody>
      </p:sp>
      <p:sp>
        <p:nvSpPr>
          <p:cNvPr id="28" name="Rectangle 27"/>
          <p:cNvSpPr/>
          <p:nvPr/>
        </p:nvSpPr>
        <p:spPr>
          <a:xfrm>
            <a:off x="4651873" y="4194768"/>
            <a:ext cx="721254" cy="2567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GENETECH</a:t>
            </a:r>
          </a:p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3975100" y="4323159"/>
            <a:ext cx="17399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2760715" y="4492376"/>
            <a:ext cx="388885" cy="31782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2760715" y="4451550"/>
            <a:ext cx="490485" cy="576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45750" y="3650818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tyson</a:t>
            </a:r>
            <a:r>
              <a:rPr lang="en-US" sz="800" strike="sngStrike" dirty="0" smtClean="0"/>
              <a:t>: “so”</a:t>
            </a:r>
            <a:r>
              <a:rPr lang="en-US" dirty="0" smtClean="0"/>
              <a:t>.41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3441132" y="2208892"/>
            <a:ext cx="1435493" cy="1260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132" y="1284975"/>
            <a:ext cx="876300" cy="8763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418470" y="3357269"/>
            <a:ext cx="2561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 NAME CHANGE</a:t>
            </a:r>
          </a:p>
          <a:p>
            <a:r>
              <a:rPr lang="en-US" sz="800" strike="sngStrike" dirty="0" smtClean="0"/>
              <a:t>(free pizza; they will change it </a:t>
            </a:r>
            <a:r>
              <a:rPr lang="en-US" sz="800" strike="sngStrike" dirty="0" err="1" smtClean="0"/>
              <a:t>fo</a:t>
            </a:r>
            <a:r>
              <a:rPr lang="en-US" sz="800" strike="sngStrike" dirty="0" smtClean="0"/>
              <a:t> him 0.001 </a:t>
            </a:r>
            <a:r>
              <a:rPr lang="en-US" sz="800" strike="sngStrike" dirty="0" err="1" smtClean="0"/>
              <a:t>Robert:subol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4254500" y="508000"/>
            <a:ext cx="5549900" cy="4165600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8468" y="4783705"/>
            <a:ext cx="1991814" cy="1782400"/>
          </a:xfrm>
          <a:prstGeom prst="rect">
            <a:avLst/>
          </a:prstGeom>
        </p:spPr>
      </p:pic>
      <p:cxnSp>
        <p:nvCxnSpPr>
          <p:cNvPr id="125" name="Straight Arrow Connector 124"/>
          <p:cNvCxnSpPr/>
          <p:nvPr/>
        </p:nvCxnSpPr>
        <p:spPr>
          <a:xfrm flipV="1">
            <a:off x="2602643" y="537935"/>
            <a:ext cx="1614701" cy="993767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11" idx="3"/>
          </p:cNvCxnSpPr>
          <p:nvPr/>
        </p:nvCxnSpPr>
        <p:spPr>
          <a:xfrm>
            <a:off x="9538881" y="4235594"/>
            <a:ext cx="493386" cy="399158"/>
          </a:xfrm>
          <a:prstGeom prst="straightConnector1">
            <a:avLst/>
          </a:prstGeom>
          <a:ln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7899400" y="5027648"/>
            <a:ext cx="1498600" cy="357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137400" y="5319932"/>
            <a:ext cx="1157768" cy="2390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MESSAGE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56" name="Isosceles Triangle 55"/>
          <p:cNvSpPr/>
          <p:nvPr/>
        </p:nvSpPr>
        <p:spPr>
          <a:xfrm rot="5400000">
            <a:off x="7137400" y="5816600"/>
            <a:ext cx="520700" cy="444500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Isosceles Triangle 134"/>
          <p:cNvSpPr/>
          <p:nvPr/>
        </p:nvSpPr>
        <p:spPr>
          <a:xfrm rot="5400000">
            <a:off x="7894084" y="5858960"/>
            <a:ext cx="520700" cy="444500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6979067" y="5792752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    Thomas</a:t>
            </a:r>
            <a:r>
              <a:rPr lang="en-US" dirty="0" smtClean="0"/>
              <a:t>	</a:t>
            </a:r>
            <a:r>
              <a:rPr lang="en-US" sz="800" strike="sngStrike" dirty="0" smtClean="0"/>
              <a:t>Steve</a:t>
            </a:r>
            <a:endParaRPr lang="en-US" sz="800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7029450" y="4991284"/>
            <a:ext cx="587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wait</a:t>
            </a:r>
            <a:endParaRPr lang="en-US" dirty="0"/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641" y="6534007"/>
            <a:ext cx="145229" cy="197150"/>
          </a:xfrm>
          <a:prstGeom prst="rect">
            <a:avLst/>
          </a:prstGeom>
        </p:spPr>
      </p:pic>
      <p:cxnSp>
        <p:nvCxnSpPr>
          <p:cNvPr id="61" name="Straight Arrow Connector 60"/>
          <p:cNvCxnSpPr/>
          <p:nvPr/>
        </p:nvCxnSpPr>
        <p:spPr>
          <a:xfrm flipH="1">
            <a:off x="6558641" y="5820860"/>
            <a:ext cx="145229" cy="520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805587" y="6299200"/>
            <a:ext cx="10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dieter</a:t>
            </a:r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 flipH="1" flipV="1">
            <a:off x="6430026" y="6632582"/>
            <a:ext cx="791441" cy="98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6096000" y="6491647"/>
            <a:ext cx="883067" cy="74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5651425" y="6312537"/>
            <a:ext cx="49530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087668" y="5534998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07-25-203</a:t>
            </a:r>
          </a:p>
          <a:p>
            <a:r>
              <a:rPr lang="en-US" sz="800" dirty="0" smtClean="0"/>
              <a:t>FORT WORTH</a:t>
            </a:r>
            <a:endParaRPr lang="en-US" sz="800" dirty="0"/>
          </a:p>
        </p:txBody>
      </p:sp>
      <p:sp>
        <p:nvSpPr>
          <p:cNvPr id="71" name="Rectangle 70"/>
          <p:cNvSpPr/>
          <p:nvPr/>
        </p:nvSpPr>
        <p:spPr>
          <a:xfrm>
            <a:off x="7822557" y="5520074"/>
            <a:ext cx="18286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07-25-2022</a:t>
            </a:r>
            <a:endParaRPr lang="en-US" sz="800" dirty="0"/>
          </a:p>
          <a:p>
            <a:r>
              <a:rPr lang="en-US" sz="800" dirty="0"/>
              <a:t>FORT WORTH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90405" y="3032682"/>
            <a:ext cx="838095" cy="81904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490" y="171651"/>
            <a:ext cx="449243" cy="55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4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10687206" y="4620614"/>
            <a:ext cx="1722684" cy="369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85371"/>
            <a:ext cx="12192000" cy="333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98" y="5607612"/>
            <a:ext cx="3315902" cy="8822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871" y="1576881"/>
            <a:ext cx="2619375" cy="174307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382712" y="3393621"/>
            <a:ext cx="4171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Constitution: Date effective: June 11, 1975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33900" y="2088695"/>
            <a:ext cx="5439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Goal</a:t>
            </a:r>
            <a:r>
              <a:rPr lang="en-US" dirty="0" smtClean="0"/>
              <a:t>: </a:t>
            </a:r>
            <a:r>
              <a:rPr lang="en-US" dirty="0" err="1" smtClean="0"/>
              <a:t>nonPoliceManamgenPoliceAdminstin</a:t>
            </a:r>
            <a:r>
              <a:rPr lang="en-US" dirty="0" smtClean="0"/>
              <a:t>(</a:t>
            </a:r>
            <a:r>
              <a:rPr lang="en-US" dirty="0" err="1" smtClean="0"/>
              <a:t>Mpa</a:t>
            </a:r>
            <a:r>
              <a:rPr lang="en-US" dirty="0" smtClean="0"/>
              <a:t>)Logical</a:t>
            </a:r>
          </a:p>
          <a:p>
            <a:r>
              <a:rPr lang="en-US" dirty="0"/>
              <a:t>	</a:t>
            </a:r>
            <a:r>
              <a:rPr lang="en-US" dirty="0" smtClean="0"/>
              <a:t>.</a:t>
            </a:r>
            <a:r>
              <a:rPr lang="en-US" dirty="0" err="1" smtClean="0"/>
              <a:t>Astrology.nonPioceGreeceLogical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584145" y="5200258"/>
            <a:ext cx="2129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poseidon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hansa</a:t>
            </a:r>
            <a:r>
              <a:rPr lang="en-US" strike="sngStrike" dirty="0" smtClean="0"/>
              <a:t> park</a:t>
            </a:r>
            <a:endParaRPr lang="en-US" strike="sngStrike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282" y="5155416"/>
            <a:ext cx="527174" cy="52717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187" y="5569590"/>
            <a:ext cx="698191" cy="92376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964523" y="5612100"/>
            <a:ext cx="74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046282" y="4805280"/>
            <a:ext cx="81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Before</a:t>
            </a:r>
            <a:endParaRPr lang="en-US" b="1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6918495" y="45949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8045178" y="6535860"/>
            <a:ext cx="1422400" cy="1576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STANFORD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8964523" y="5800852"/>
            <a:ext cx="3445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nonPoliceContetItem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rico,dneeise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Sequoia Capital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8938875" y="4620614"/>
            <a:ext cx="3586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§422.6 Hate Crime FBI:WMD:GREEN</a:t>
            </a:r>
          </a:p>
          <a:p>
            <a:r>
              <a:rPr lang="en-US" strike="sngStrike" dirty="0" smtClean="0"/>
              <a:t>Interview</a:t>
            </a:r>
            <a:r>
              <a:rPr lang="en-US" dirty="0" smtClean="0"/>
              <a:t> NAME CHANE</a:t>
            </a:r>
            <a:r>
              <a:rPr lang="en-US" strike="sngStrike" dirty="0" smtClean="0"/>
              <a:t>(free pizza)</a:t>
            </a:r>
            <a:endParaRPr lang="en-US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533" y="3684432"/>
            <a:ext cx="807845" cy="53758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426" y="3654344"/>
            <a:ext cx="567672" cy="567672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7584145" y="3762953"/>
            <a:ext cx="2129109" cy="1740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249858" y="4238582"/>
            <a:ext cx="268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C++ </a:t>
            </a:r>
            <a:r>
              <a:rPr lang="en-US" sz="800" strike="sngStrike" dirty="0" err="1" smtClean="0"/>
              <a:t>roko</a:t>
            </a:r>
            <a:r>
              <a:rPr lang="en-US" dirty="0" err="1" smtClean="0"/>
              <a:t>.SQ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sequoa</a:t>
            </a:r>
            <a:r>
              <a:rPr lang="en-US" sz="800" strike="sngStrike" dirty="0" smtClean="0"/>
              <a:t>).</a:t>
            </a:r>
            <a:r>
              <a:rPr lang="en-US" dirty="0" smtClean="0"/>
              <a:t>VIRINGA.MARY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977900" y="5155416"/>
            <a:ext cx="1676400" cy="1143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382712" y="6526276"/>
            <a:ext cx="2296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GERMANY.</a:t>
            </a:r>
            <a:r>
              <a:rPr lang="en-US" sz="800" strike="sngStrike" dirty="0" smtClean="0"/>
              <a:t>300marco.spartens</a:t>
            </a:r>
            <a:endParaRPr lang="en-US" sz="800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8393223" y="6674431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!x/y HELENA</a:t>
            </a:r>
            <a:endParaRPr lang="en-US" sz="800" strike="sngStrike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98" y="4034642"/>
            <a:ext cx="1581129" cy="1061991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143285" y="3739417"/>
            <a:ext cx="1196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Athens City Hall</a:t>
            </a:r>
            <a:endParaRPr lang="en-US" sz="1200" b="1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914" y="4038937"/>
            <a:ext cx="1462648" cy="1096986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2866532" y="3767565"/>
            <a:ext cx="15272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/>
              <a:t>Athens Federal Court</a:t>
            </a:r>
            <a:endParaRPr lang="en-US" sz="12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4422269" y="3992238"/>
            <a:ext cx="304645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2009/10 !WW2.WW1: </a:t>
            </a:r>
            <a:r>
              <a:rPr lang="en-US" sz="800" strike="sngStrike" dirty="0" smtClean="0"/>
              <a:t>Majorca</a:t>
            </a:r>
          </a:p>
          <a:p>
            <a:r>
              <a:rPr lang="en-US" dirty="0" err="1" smtClean="0"/>
              <a:t>nonPoliceCfg</a:t>
            </a:r>
            <a:r>
              <a:rPr lang="en-US" sz="800" strike="sngStrike" dirty="0" smtClean="0"/>
              <a:t>(!white)</a:t>
            </a:r>
          </a:p>
          <a:p>
            <a:r>
              <a:rPr lang="en-US" sz="800" strike="sngStrike" dirty="0" smtClean="0"/>
              <a:t>On vacation FBI:WMD(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 w/o Eddie Murphy, </a:t>
            </a:r>
            <a:r>
              <a:rPr lang="en-US" sz="800" strike="sngStrike" dirty="0" err="1" smtClean="0"/>
              <a:t>forevery</a:t>
            </a:r>
            <a:endParaRPr lang="en-US" sz="800" strike="sngStrike" dirty="0" smtClean="0"/>
          </a:p>
          <a:p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793217" y="3496571"/>
            <a:ext cx="19944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Madonna</a:t>
            </a:r>
            <a:r>
              <a:rPr lang="en-US" sz="800" dirty="0" smtClean="0"/>
              <a:t>(</a:t>
            </a:r>
            <a:r>
              <a:rPr lang="en-US" sz="800" dirty="0" err="1" smtClean="0"/>
              <a:t>bruneete</a:t>
            </a:r>
            <a:r>
              <a:rPr lang="en-US" sz="800" dirty="0" smtClean="0"/>
              <a:t>, </a:t>
            </a:r>
            <a:r>
              <a:rPr lang="en-US" sz="800" dirty="0" err="1" smtClean="0"/>
              <a:t>stenie</a:t>
            </a:r>
            <a:r>
              <a:rPr lang="en-US" sz="800" dirty="0" smtClean="0"/>
              <a:t> IPX)</a:t>
            </a:r>
          </a:p>
          <a:p>
            <a:r>
              <a:rPr lang="en-US" sz="800" dirty="0" smtClean="0"/>
              <a:t>Vacation: Greece</a:t>
            </a:r>
          </a:p>
          <a:p>
            <a:r>
              <a:rPr lang="en-US" sz="800" dirty="0" err="1" smtClean="0"/>
              <a:t>Paplle</a:t>
            </a:r>
            <a:r>
              <a:rPr lang="en-US" sz="800" dirty="0" smtClean="0"/>
              <a:t> Robert Greece</a:t>
            </a:r>
            <a:endParaRPr lang="en-US" sz="800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583" y="3013727"/>
            <a:ext cx="839312" cy="503587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>
            <a:off x="5793217" y="3654344"/>
            <a:ext cx="1790928" cy="108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75" idx="1"/>
          </p:cNvCxnSpPr>
          <p:nvPr/>
        </p:nvCxnSpPr>
        <p:spPr>
          <a:xfrm>
            <a:off x="5793217" y="3804348"/>
            <a:ext cx="786325" cy="113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736169" y="3937000"/>
            <a:ext cx="1310113" cy="109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5553790" y="2939349"/>
            <a:ext cx="1492492" cy="440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841098" y="2933420"/>
            <a:ext cx="2540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JOB: </a:t>
            </a:r>
            <a:r>
              <a:rPr lang="en-US" sz="800" strike="sngStrike" dirty="0" smtClean="0"/>
              <a:t>(priest) </a:t>
            </a:r>
            <a:r>
              <a:rPr lang="en-US" sz="800" strike="sngStrike" dirty="0" err="1" smtClean="0"/>
              <a:t>scoller</a:t>
            </a:r>
            <a:r>
              <a:rPr lang="en-US" sz="800" strike="sngStrike" dirty="0" smtClean="0"/>
              <a:t>; other people daily travel management in professional form i.e. collecting data </a:t>
            </a:r>
            <a:endParaRPr lang="en-US" sz="800" strike="sngStrike" dirty="0"/>
          </a:p>
        </p:txBody>
      </p:sp>
      <p:sp>
        <p:nvSpPr>
          <p:cNvPr id="87" name="TextBox 86"/>
          <p:cNvSpPr txBox="1"/>
          <p:nvPr/>
        </p:nvSpPr>
        <p:spPr>
          <a:xfrm>
            <a:off x="6955197" y="3140240"/>
            <a:ext cx="369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joeb</a:t>
            </a:r>
            <a:endParaRPr lang="en-US" sz="800" dirty="0"/>
          </a:p>
        </p:txBody>
      </p:sp>
      <p:cxnSp>
        <p:nvCxnSpPr>
          <p:cNvPr id="90" name="Straight Connector 89"/>
          <p:cNvCxnSpPr/>
          <p:nvPr/>
        </p:nvCxnSpPr>
        <p:spPr>
          <a:xfrm>
            <a:off x="6841098" y="2933420"/>
            <a:ext cx="743047" cy="563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372" y="4789359"/>
            <a:ext cx="355619" cy="385254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866" y="4867690"/>
            <a:ext cx="1637380" cy="855663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4807699" y="5686522"/>
            <a:ext cx="13708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Federal </a:t>
            </a:r>
            <a:r>
              <a:rPr lang="en-US" sz="800" dirty="0" err="1" smtClean="0"/>
              <a:t>Nationl</a:t>
            </a:r>
            <a:r>
              <a:rPr lang="en-US" sz="800" dirty="0" smtClean="0"/>
              <a:t> Bank Athens</a:t>
            </a:r>
            <a:endParaRPr lang="en-US" sz="800" dirty="0"/>
          </a:p>
        </p:txBody>
      </p:sp>
      <p:sp>
        <p:nvSpPr>
          <p:cNvPr id="94" name="TextBox 93"/>
          <p:cNvSpPr txBox="1"/>
          <p:nvPr/>
        </p:nvSpPr>
        <p:spPr>
          <a:xfrm>
            <a:off x="4790066" y="5835891"/>
            <a:ext cx="14205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MATTIHAS</a:t>
            </a:r>
            <a:r>
              <a:rPr lang="en-US" sz="800" dirty="0" smtClean="0"/>
              <a:t>(museum director)</a:t>
            </a:r>
            <a:endParaRPr lang="en-US" sz="800" dirty="0"/>
          </a:p>
        </p:txBody>
      </p:sp>
      <p:sp>
        <p:nvSpPr>
          <p:cNvPr id="95" name="TextBox 94"/>
          <p:cNvSpPr txBox="1"/>
          <p:nvPr/>
        </p:nvSpPr>
        <p:spPr>
          <a:xfrm>
            <a:off x="4785878" y="5914130"/>
            <a:ext cx="18149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KING.WORMS.JUMEMENT(HANMMER)</a:t>
            </a:r>
            <a:endParaRPr lang="en-US" sz="800" dirty="0"/>
          </a:p>
        </p:txBody>
      </p:sp>
      <p:sp>
        <p:nvSpPr>
          <p:cNvPr id="96" name="TextBox 95"/>
          <p:cNvSpPr txBox="1"/>
          <p:nvPr/>
        </p:nvSpPr>
        <p:spPr>
          <a:xfrm>
            <a:off x="4770796" y="6021852"/>
            <a:ext cx="2192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1991 CHECKPOINT CHARLIE</a:t>
            </a:r>
            <a:endParaRPr lang="en-US" sz="1400" dirty="0"/>
          </a:p>
        </p:txBody>
      </p:sp>
      <p:sp>
        <p:nvSpPr>
          <p:cNvPr id="97" name="TextBox 96"/>
          <p:cNvSpPr txBox="1"/>
          <p:nvPr/>
        </p:nvSpPr>
        <p:spPr>
          <a:xfrm>
            <a:off x="4785878" y="6209732"/>
            <a:ext cx="21197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2017 </a:t>
            </a:r>
            <a:r>
              <a:rPr lang="en-US" sz="1200" dirty="0" err="1" smtClean="0"/>
              <a:t>INT.</a:t>
            </a:r>
            <a:r>
              <a:rPr lang="en-US" sz="1200" strike="sngStrike" dirty="0" err="1" smtClean="0"/>
              <a:t>Dorm</a:t>
            </a:r>
            <a:r>
              <a:rPr lang="en-US" sz="1200" strike="sngStrike" dirty="0" smtClean="0"/>
              <a:t> beard(learning)</a:t>
            </a:r>
          </a:p>
          <a:p>
            <a:r>
              <a:rPr lang="en-US" sz="1400" dirty="0" smtClean="0"/>
              <a:t>76102 </a:t>
            </a:r>
            <a:r>
              <a:rPr lang="en-US" sz="1400" strike="sngStrike" dirty="0" smtClean="0"/>
              <a:t>same zip code </a:t>
            </a:r>
            <a:r>
              <a:rPr lang="en-US" sz="1400" dirty="0" smtClean="0"/>
              <a:t>KING</a:t>
            </a:r>
          </a:p>
          <a:p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5749256" y="6345015"/>
            <a:ext cx="10791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Other students beard</a:t>
            </a:r>
            <a:endParaRPr lang="en-US" sz="800" strike="sngStrike" dirty="0"/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1143285" y="5419003"/>
            <a:ext cx="964915" cy="416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4719533" y="6155753"/>
            <a:ext cx="5581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0.01 </a:t>
            </a:r>
            <a:r>
              <a:rPr lang="en-US" sz="800" dirty="0" err="1" smtClean="0"/>
              <a:t>eval</a:t>
            </a:r>
            <a:endParaRPr lang="en-US" sz="8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593871" y="6542791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</a:t>
            </a:r>
            <a:r>
              <a:rPr lang="en-US" dirty="0" smtClean="0"/>
              <a:t> </a:t>
            </a:r>
            <a:r>
              <a:rPr lang="en-US" sz="1100" dirty="0" smtClean="0"/>
              <a:t>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sugerhill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06" name="TextBox 105"/>
          <p:cNvSpPr txBox="1"/>
          <p:nvPr/>
        </p:nvSpPr>
        <p:spPr>
          <a:xfrm>
            <a:off x="5678129" y="6636787"/>
            <a:ext cx="5004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reroute</a:t>
            </a:r>
            <a:endParaRPr lang="en-US" sz="800" strike="sngStrike" dirty="0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086" y="1325876"/>
            <a:ext cx="2009775" cy="2857500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10280192" y="4150165"/>
            <a:ext cx="13211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0.1 !</a:t>
            </a:r>
            <a:r>
              <a:rPr lang="en-US" sz="900" dirty="0" err="1" smtClean="0"/>
              <a:t>WAR.turkey</a:t>
            </a:r>
            <a:r>
              <a:rPr lang="en-US" sz="900" dirty="0" smtClean="0"/>
              <a:t>/</a:t>
            </a:r>
            <a:r>
              <a:rPr lang="en-US" sz="900" dirty="0" err="1" smtClean="0"/>
              <a:t>cypern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11420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85371"/>
            <a:ext cx="12192000" cy="333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09" y="3169696"/>
            <a:ext cx="1491145" cy="24539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779" y="2991325"/>
            <a:ext cx="3603756" cy="2398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87" y="1332592"/>
            <a:ext cx="876300" cy="8763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87" y="1308862"/>
            <a:ext cx="698191" cy="9237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782" y="2294039"/>
            <a:ext cx="2296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Sirens: 11:50am</a:t>
            </a:r>
          </a:p>
          <a:p>
            <a:r>
              <a:rPr lang="en-US" dirty="0" smtClean="0"/>
              <a:t>Police Sirens: 11:56am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649428"/>
              </p:ext>
            </p:extLst>
          </p:nvPr>
        </p:nvGraphicFramePr>
        <p:xfrm>
          <a:off x="9287792" y="2867850"/>
          <a:ext cx="1769816" cy="2599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Bitmap Image" r:id="rId7" imgW="2743200" imgH="4029120" progId="Paint.Picture">
                  <p:embed/>
                </p:oleObj>
              </mc:Choice>
              <mc:Fallback>
                <p:oleObj name="Bitmap Image" r:id="rId7" imgW="2743200" imgH="40291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287792" y="2867850"/>
                        <a:ext cx="1769816" cy="2599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086600" y="5389461"/>
            <a:ext cx="661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Plato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991" y="6286500"/>
            <a:ext cx="258033" cy="34448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7391400" y="6286500"/>
            <a:ext cx="812800" cy="4389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777" y="5758793"/>
            <a:ext cx="1114286" cy="46666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02777" y="6120167"/>
            <a:ext cx="16369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</a:t>
            </a:r>
          </a:p>
          <a:p>
            <a:r>
              <a:rPr lang="en-US" sz="1200" strike="sngStrike" dirty="0" err="1" smtClean="0"/>
              <a:t>Sql:explain.ibm.wsam</a:t>
            </a:r>
            <a:endParaRPr lang="en-US" sz="1200" strike="sngStrike" dirty="0" smtClean="0"/>
          </a:p>
          <a:p>
            <a:r>
              <a:rPr lang="en-US" sz="800" dirty="0" smtClean="0"/>
              <a:t>INDIA ATOMBOMB DEVELOPMENT</a:t>
            </a:r>
            <a:endParaRPr 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702777" y="6689553"/>
            <a:ext cx="14654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Explain this Prof(Professor)</a:t>
            </a:r>
            <a:endParaRPr lang="en-US" sz="800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9592858" y="545516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Homer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565" y="3271161"/>
            <a:ext cx="1646130" cy="237676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350251" y="5623694"/>
            <a:ext cx="97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Socrates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101686" y="2047956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814" y="2855769"/>
            <a:ext cx="264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nonPoliceQOS</a:t>
            </a:r>
            <a:r>
              <a:rPr lang="en-US" dirty="0" smtClean="0"/>
              <a:t>(!Christmas)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2814" y="3898682"/>
            <a:ext cx="14670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wales museum national angels</a:t>
            </a:r>
            <a:endParaRPr lang="en-US" sz="8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83" y="4141940"/>
            <a:ext cx="424018" cy="317604"/>
          </a:xfrm>
          <a:prstGeom prst="rect">
            <a:avLst/>
          </a:prstGeom>
        </p:spPr>
      </p:pic>
      <p:graphicFrame>
        <p:nvGraphicFramePr>
          <p:cNvPr id="46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994639"/>
              </p:ext>
            </p:extLst>
          </p:nvPr>
        </p:nvGraphicFramePr>
        <p:xfrm>
          <a:off x="685559" y="4128096"/>
          <a:ext cx="322740" cy="448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6" name="Bitmap Image" r:id="rId13" imgW="1438200" imgH="2000160" progId="Paint.Picture">
                  <p:embed/>
                </p:oleObj>
              </mc:Choice>
              <mc:Fallback>
                <p:oleObj name="Bitmap Image" r:id="rId13" imgW="1438200" imgH="20001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85559" y="4128096"/>
                        <a:ext cx="322740" cy="4488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/>
          <p:cNvSpPr txBox="1"/>
          <p:nvPr/>
        </p:nvSpPr>
        <p:spPr>
          <a:xfrm>
            <a:off x="0" y="4480042"/>
            <a:ext cx="26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CPVA.!</a:t>
            </a:r>
            <a:r>
              <a:rPr lang="en-US" dirty="0" err="1" smtClean="0"/>
              <a:t>AVAIBLITY.</a:t>
            </a:r>
            <a:r>
              <a:rPr lang="en-US" sz="800" strike="sngStrike" dirty="0" err="1" smtClean="0"/>
              <a:t>lsint</a:t>
            </a:r>
            <a:r>
              <a:rPr lang="en-US" sz="800" strike="sngStrike" dirty="0" smtClean="0"/>
              <a:t>(holy war).touch</a:t>
            </a:r>
            <a:endParaRPr lang="en-US" sz="800" strike="sngStrike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5130800" y="4167558"/>
            <a:ext cx="876300" cy="1221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574879" y="2063437"/>
            <a:ext cx="1987112" cy="196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574879" y="2307845"/>
            <a:ext cx="1993041" cy="7206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1489882" y="3028481"/>
            <a:ext cx="9348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920834" y="1280818"/>
            <a:ext cx="250581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NATO HQ (INTEGRATION) !War in Yugoslavia</a:t>
            </a:r>
          </a:p>
          <a:p>
            <a:r>
              <a:rPr lang="en-US" sz="1000" dirty="0" smtClean="0"/>
              <a:t>Constitution Serbia</a:t>
            </a:r>
          </a:p>
          <a:p>
            <a:r>
              <a:rPr lang="en-US" sz="1000" dirty="0" smtClean="0"/>
              <a:t>Constitution Bosnia-Herzegovina</a:t>
            </a:r>
          </a:p>
          <a:p>
            <a:r>
              <a:rPr lang="en-US" sz="1000" dirty="0" smtClean="0"/>
              <a:t>…</a:t>
            </a:r>
          </a:p>
          <a:p>
            <a:r>
              <a:rPr lang="en-US" sz="1000" dirty="0" smtClean="0"/>
              <a:t>War in Yugoslavia</a:t>
            </a:r>
            <a:endParaRPr lang="en-US" sz="1000" dirty="0"/>
          </a:p>
        </p:txBody>
      </p:sp>
      <p:pic>
        <p:nvPicPr>
          <p:cNvPr id="11268" name="Picture 4" descr="Photo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786" y="1365068"/>
            <a:ext cx="1068437" cy="75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Straight Arrow Connector 66"/>
          <p:cNvCxnSpPr/>
          <p:nvPr/>
        </p:nvCxnSpPr>
        <p:spPr>
          <a:xfrm flipH="1" flipV="1">
            <a:off x="5342812" y="1547634"/>
            <a:ext cx="195926" cy="45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226006" y="1783630"/>
            <a:ext cx="8114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!</a:t>
            </a:r>
            <a:r>
              <a:rPr lang="en-US" sz="1000" b="1" strike="sngStrike" dirty="0" smtClean="0"/>
              <a:t>Democracy</a:t>
            </a:r>
            <a:endParaRPr lang="en-US" sz="1000" b="1" strike="sngStrike" dirty="0"/>
          </a:p>
        </p:txBody>
      </p:sp>
      <p:sp>
        <p:nvSpPr>
          <p:cNvPr id="80" name="TextBox 79"/>
          <p:cNvSpPr txBox="1"/>
          <p:nvPr/>
        </p:nvSpPr>
        <p:spPr>
          <a:xfrm>
            <a:off x="5659913" y="2373021"/>
            <a:ext cx="1918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The transaction </a:t>
            </a:r>
            <a:r>
              <a:rPr lang="en-US" sz="800" dirty="0" err="1" smtClean="0"/>
              <a:t>aggrematne</a:t>
            </a:r>
            <a:r>
              <a:rPr lang="en-US" sz="800" dirty="0" smtClean="0"/>
              <a:t> from WAR(b10 to Federal Bank United States)</a:t>
            </a:r>
          </a:p>
          <a:p>
            <a:r>
              <a:rPr lang="en-US" sz="800" dirty="0" smtClean="0"/>
              <a:t>The Transaction aggregate from ATOMCLOIC(quartz circle) to Dr. Rice</a:t>
            </a:r>
          </a:p>
        </p:txBody>
      </p:sp>
      <p:sp>
        <p:nvSpPr>
          <p:cNvPr id="82" name="Rectangle 81"/>
          <p:cNvSpPr/>
          <p:nvPr/>
        </p:nvSpPr>
        <p:spPr>
          <a:xfrm>
            <a:off x="9294673" y="2024225"/>
            <a:ext cx="1751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The maps please</a:t>
            </a:r>
            <a:endParaRPr lang="en-US" strike="sngStrike" dirty="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8051434" y="1975558"/>
            <a:ext cx="1236357" cy="466667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80" idx="1"/>
          </p:cNvCxnSpPr>
          <p:nvPr/>
        </p:nvCxnSpPr>
        <p:spPr>
          <a:xfrm flipH="1" flipV="1">
            <a:off x="2339764" y="1975558"/>
            <a:ext cx="3320149" cy="68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2279966" y="2174414"/>
            <a:ext cx="3320149" cy="68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140142" y="2415664"/>
            <a:ext cx="202670" cy="34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63" y="1402244"/>
            <a:ext cx="1377834" cy="1783590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4699656" y="2577546"/>
            <a:ext cx="202670" cy="34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be 14"/>
          <p:cNvSpPr/>
          <p:nvPr/>
        </p:nvSpPr>
        <p:spPr>
          <a:xfrm>
            <a:off x="4120052" y="2634369"/>
            <a:ext cx="539825" cy="73474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docs</a:t>
            </a:r>
            <a:endParaRPr lang="en-US" sz="800" strike="sngStrike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13773" y="2614846"/>
            <a:ext cx="918495" cy="64319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888429" y="3166989"/>
            <a:ext cx="641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Meduselac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4661430" y="3166989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 err="1" smtClean="0"/>
              <a:t>Drako</a:t>
            </a:r>
            <a:endParaRPr lang="en-US" sz="800" b="1" strike="sngStrike" dirty="0"/>
          </a:p>
        </p:txBody>
      </p:sp>
      <p:sp>
        <p:nvSpPr>
          <p:cNvPr id="18" name="Oval 17"/>
          <p:cNvSpPr/>
          <p:nvPr/>
        </p:nvSpPr>
        <p:spPr>
          <a:xfrm>
            <a:off x="4702607" y="3111226"/>
            <a:ext cx="388803" cy="3193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799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85371"/>
            <a:ext cx="12192000" cy="333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5787342" y="3437681"/>
            <a:ext cx="2463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§Stalking </a:t>
            </a:r>
            <a:r>
              <a:rPr lang="en-US" strike="sngStrike" dirty="0" err="1" smtClean="0"/>
              <a:t>apple.Robert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strike="sngStrike" dirty="0" err="1" smtClean="0"/>
              <a:t>apple.crhistoff</a:t>
            </a:r>
            <a:endParaRPr lang="en-US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66" y="1333461"/>
            <a:ext cx="3688080" cy="381304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759615" y="3044142"/>
            <a:ext cx="1215342" cy="1724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231757" y="2430684"/>
            <a:ext cx="1868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PRICE.JRS.1D8723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42991" y="1222451"/>
            <a:ext cx="18064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Whitehouse</a:t>
            </a:r>
          </a:p>
          <a:p>
            <a:r>
              <a:rPr lang="en-US" dirty="0" err="1" smtClean="0"/>
              <a:t>Karine</a:t>
            </a:r>
            <a:r>
              <a:rPr lang="en-US" dirty="0" smtClean="0"/>
              <a:t> Jean-</a:t>
            </a:r>
            <a:r>
              <a:rPr lang="en-US" dirty="0" err="1" smtClean="0"/>
              <a:t>Piere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016679" y="1946609"/>
            <a:ext cx="2404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!§</a:t>
            </a:r>
            <a:r>
              <a:rPr lang="en-US" sz="4800" b="1" dirty="0" err="1" smtClean="0"/>
              <a:t>ProstG</a:t>
            </a:r>
            <a:endParaRPr lang="en-US" sz="48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234" y="2711898"/>
            <a:ext cx="1095521" cy="145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29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85371"/>
            <a:ext cx="12192000" cy="333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61" y="3055709"/>
            <a:ext cx="2577003" cy="17188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97392" y="2995525"/>
            <a:ext cx="1349252" cy="17835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46384" y="2995525"/>
            <a:ext cx="2149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nonPoliceMaps.IRAQ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789623" y="3413524"/>
            <a:ext cx="1751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The maps please</a:t>
            </a:r>
            <a:endParaRPr lang="en-US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46384" y="3364857"/>
            <a:ext cx="1236357" cy="46666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708899" y="3880191"/>
            <a:ext cx="1987112" cy="196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708899" y="4124599"/>
            <a:ext cx="1993041" cy="7206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793933" y="4189775"/>
            <a:ext cx="19187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The transaction </a:t>
            </a:r>
            <a:r>
              <a:rPr lang="en-US" sz="800" dirty="0" err="1" smtClean="0"/>
              <a:t>aggrematne</a:t>
            </a:r>
            <a:r>
              <a:rPr lang="en-US" sz="800" dirty="0" smtClean="0"/>
              <a:t> from WAR(b10 to Federal Bank United States)</a:t>
            </a:r>
          </a:p>
          <a:p>
            <a:r>
              <a:rPr lang="en-US" sz="800" dirty="0" smtClean="0"/>
              <a:t>The Transaction aggregate from ATOMCLOIC(quartz circle) to Dr. Rice</a:t>
            </a:r>
          </a:p>
        </p:txBody>
      </p:sp>
    </p:spTree>
    <p:extLst>
      <p:ext uri="{BB962C8B-B14F-4D97-AF65-F5344CB8AC3E}">
        <p14:creationId xmlns:p14="http://schemas.microsoft.com/office/powerpoint/2010/main" val="4066169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130628" y="2267857"/>
            <a:ext cx="12264572" cy="6620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404415" y="1580776"/>
            <a:ext cx="1523475" cy="41145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01600" y="0"/>
            <a:ext cx="122936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-101600" y="885371"/>
            <a:ext cx="12293600" cy="3338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3033486"/>
            <a:ext cx="1335314" cy="3955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6183086"/>
            <a:ext cx="12192000" cy="674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5936343"/>
            <a:ext cx="12192000" cy="2467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80074" y="20251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GAP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8752115" y="1278039"/>
            <a:ext cx="95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Sephora</a:t>
            </a:r>
            <a:endParaRPr lang="en-US" strike="sngStrike" dirty="0"/>
          </a:p>
        </p:txBody>
      </p:sp>
      <p:sp>
        <p:nvSpPr>
          <p:cNvPr id="18" name="Rectangle 17"/>
          <p:cNvSpPr/>
          <p:nvPr/>
        </p:nvSpPr>
        <p:spPr>
          <a:xfrm>
            <a:off x="0" y="5471886"/>
            <a:ext cx="12192000" cy="46445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0" y="4905829"/>
            <a:ext cx="12192000" cy="5660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/>
          <p:cNvCxnSpPr>
            <a:stCxn id="24" idx="1"/>
            <a:endCxn id="24" idx="3"/>
          </p:cNvCxnSpPr>
          <p:nvPr/>
        </p:nvCxnSpPr>
        <p:spPr>
          <a:xfrm>
            <a:off x="0" y="5188858"/>
            <a:ext cx="12192000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30628" y="4352471"/>
            <a:ext cx="12061372" cy="23404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31356" y="3389126"/>
            <a:ext cx="65478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 </a:t>
            </a:r>
            <a:r>
              <a:rPr lang="en-US" strike="sngStrike" dirty="0" smtClean="0"/>
              <a:t>Yang, sweater, student</a:t>
            </a:r>
          </a:p>
          <a:p>
            <a:r>
              <a:rPr lang="en-US" dirty="0" smtClean="0"/>
              <a:t>2006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Ibm.aprnter.clinet.APL</a:t>
            </a:r>
            <a:r>
              <a:rPr lang="en-US" strike="sngStrike" dirty="0" smtClean="0"/>
              <a:t> shipping yang</a:t>
            </a:r>
          </a:p>
          <a:p>
            <a:r>
              <a:rPr lang="en-US" dirty="0" smtClean="0"/>
              <a:t>2004 HOMCE:LUX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masshage</a:t>
            </a:r>
            <a:r>
              <a:rPr lang="en-US" strike="sngStrike" dirty="0" smtClean="0"/>
              <a:t> shipping yang </a:t>
            </a:r>
            <a:r>
              <a:rPr lang="en-US" dirty="0" smtClean="0"/>
              <a:t>HOCME:LUX:COINTOWN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593101" y="1621526"/>
            <a:ext cx="1334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WebSphere </a:t>
            </a:r>
          </a:p>
          <a:p>
            <a:r>
              <a:rPr lang="en-US" dirty="0" smtClean="0"/>
              <a:t>Certification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043647" y="2142671"/>
            <a:ext cx="107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Interview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0899" y="1223611"/>
            <a:ext cx="107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VIRGINIA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8153294" y="1521544"/>
            <a:ext cx="381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Gorhcoeh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knigh</a:t>
            </a:r>
            <a:r>
              <a:rPr lang="en-US" sz="800" dirty="0" err="1" smtClean="0"/>
              <a:t>t,</a:t>
            </a:r>
            <a:r>
              <a:rPr lang="en-US" dirty="0" err="1" smtClean="0"/>
              <a:t>§Theft</a:t>
            </a:r>
            <a:r>
              <a:rPr lang="en-US" dirty="0" smtClean="0"/>
              <a:t> L</a:t>
            </a:r>
            <a:r>
              <a:rPr lang="en-US" sz="800" strike="sngStrike" dirty="0" smtClean="0"/>
              <a:t>ipstick </a:t>
            </a:r>
            <a:r>
              <a:rPr lang="en-US" sz="800" strike="sngStrike" dirty="0" err="1" smtClean="0"/>
              <a:t>cehoh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micehalbach-unimog</a:t>
            </a:r>
            <a:r>
              <a:rPr lang="en-US" sz="800" dirty="0" smtClean="0"/>
              <a:t>) </a:t>
            </a:r>
            <a:r>
              <a:rPr lang="en-US" sz="800" dirty="0" err="1" smtClean="0"/>
              <a:t>kito-mihcela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971330" y="1196240"/>
            <a:ext cx="17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“PRESENTATION”</a:t>
            </a:r>
            <a:endParaRPr lang="en-US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566366" y="3307026"/>
            <a:ext cx="24497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HOMCEI:JEUSE J2EE </a:t>
            </a:r>
            <a:r>
              <a:rPr lang="en-US" sz="800" strike="sngStrike" dirty="0" smtClean="0"/>
              <a:t>(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carpenter, Hamburg shipping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1404415" y="2929951"/>
            <a:ext cx="429963" cy="30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94414" y="158077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2012/3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66126" y="1726431"/>
            <a:ext cx="557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086882" y="2209800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484741" y="2182009"/>
            <a:ext cx="1412074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TIVOLI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404415" y="2554991"/>
            <a:ext cx="1542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KING.Arthur.J2EE.IBM </a:t>
            </a:r>
            <a:r>
              <a:rPr lang="en-US" sz="800" dirty="0" err="1" smtClean="0"/>
              <a:t>Hongkong</a:t>
            </a:r>
            <a:endParaRPr lang="en-US" sz="8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1436658" y="1419902"/>
            <a:ext cx="1711340" cy="771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1457544" y="1790946"/>
            <a:ext cx="1711340" cy="7719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30628" y="2512003"/>
            <a:ext cx="12192000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be 1"/>
          <p:cNvSpPr/>
          <p:nvPr/>
        </p:nvSpPr>
        <p:spPr>
          <a:xfrm>
            <a:off x="3671890" y="1258018"/>
            <a:ext cx="2496457" cy="3030831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ga</a:t>
            </a:r>
            <a:endParaRPr lang="en-US" dirty="0"/>
          </a:p>
        </p:txBody>
      </p:sp>
      <p:sp>
        <p:nvSpPr>
          <p:cNvPr id="36" name="Cube 35"/>
          <p:cNvSpPr/>
          <p:nvPr/>
        </p:nvSpPr>
        <p:spPr>
          <a:xfrm>
            <a:off x="8505371" y="141514"/>
            <a:ext cx="1988458" cy="4252686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675086" y="5408264"/>
            <a:ext cx="370114" cy="3121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5675086" y="5685968"/>
            <a:ext cx="370114" cy="3737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0357810" y="3925157"/>
            <a:ext cx="1741714" cy="8944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nonPOlcieContenItem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357810" y="3925157"/>
            <a:ext cx="1698171" cy="254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facebook</a:t>
            </a:r>
            <a:endParaRPr lang="en-US" sz="800" strike="sngStrike" dirty="0"/>
          </a:p>
        </p:txBody>
      </p:sp>
      <p:sp>
        <p:nvSpPr>
          <p:cNvPr id="66" name="Rectangle 65"/>
          <p:cNvSpPr/>
          <p:nvPr/>
        </p:nvSpPr>
        <p:spPr>
          <a:xfrm>
            <a:off x="8026400" y="5535508"/>
            <a:ext cx="1001486" cy="109752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Cube 64"/>
          <p:cNvSpPr/>
          <p:nvPr/>
        </p:nvSpPr>
        <p:spPr>
          <a:xfrm>
            <a:off x="8621485" y="5359398"/>
            <a:ext cx="994229" cy="834575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sinbad</a:t>
            </a:r>
            <a:endParaRPr lang="en-US" sz="800" strike="sngStrike" dirty="0"/>
          </a:p>
        </p:txBody>
      </p:sp>
      <p:sp>
        <p:nvSpPr>
          <p:cNvPr id="67" name="Cube 66"/>
          <p:cNvSpPr/>
          <p:nvPr/>
        </p:nvSpPr>
        <p:spPr>
          <a:xfrm>
            <a:off x="8795093" y="5900057"/>
            <a:ext cx="994229" cy="834575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comenwelth</a:t>
            </a:r>
            <a:endParaRPr lang="en-US" sz="800" strike="sngStrike" dirty="0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6262914" y="5580741"/>
            <a:ext cx="2039257" cy="602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988755" y="6080808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MLK(</a:t>
            </a:r>
            <a:r>
              <a:rPr lang="en-US" sz="800" strike="sngStrike" dirty="0" smtClean="0"/>
              <a:t>touch)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4387761" y="1974336"/>
            <a:ext cx="52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gap</a:t>
            </a:r>
            <a:endParaRPr lang="en-US" strike="sngStrike" dirty="0"/>
          </a:p>
        </p:txBody>
      </p:sp>
      <p:sp>
        <p:nvSpPr>
          <p:cNvPr id="72" name="Rectangle 71"/>
          <p:cNvSpPr/>
          <p:nvPr/>
        </p:nvSpPr>
        <p:spPr>
          <a:xfrm>
            <a:off x="8969899" y="675426"/>
            <a:ext cx="941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sephora</a:t>
            </a:r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4383910" y="1785874"/>
            <a:ext cx="3612417" cy="31668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GRAPHNA</a:t>
            </a:r>
          </a:p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!</a:t>
            </a:r>
            <a:r>
              <a:rPr lang="en-US" strike="sngStrike" dirty="0" err="1" smtClean="0">
                <a:solidFill>
                  <a:schemeClr val="tx1"/>
                </a:solidFill>
              </a:rPr>
              <a:t>websphere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5470469" y="2512003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</a:t>
            </a:r>
            <a:r>
              <a:rPr lang="en-US" strike="sngStrike" dirty="0" err="1" smtClean="0"/>
              <a:t>.jim</a:t>
            </a:r>
            <a:endParaRPr lang="en-US" strike="sngStrike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891" y="3328190"/>
            <a:ext cx="442351" cy="452073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7079239" y="2723583"/>
            <a:ext cx="655814" cy="12613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920118" y="3754020"/>
            <a:ext cx="1357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wsam,tivoli</a:t>
            </a:r>
            <a:endParaRPr lang="en-US" strike="sngStrike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004" y="3930923"/>
            <a:ext cx="442351" cy="452073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6506974" y="3526290"/>
            <a:ext cx="655814" cy="12613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381068" y="2142671"/>
            <a:ext cx="1854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2014-&gt;2019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5598862" y="1992228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</a:t>
            </a:r>
            <a:r>
              <a:rPr lang="en-US" sz="800" strike="sngStrike" dirty="0" err="1" smtClean="0"/>
              <a:t>Charles.!son</a:t>
            </a:r>
            <a:endParaRPr lang="en-US" sz="800" strike="sngStrike" dirty="0"/>
          </a:p>
        </p:txBody>
      </p:sp>
      <p:sp>
        <p:nvSpPr>
          <p:cNvPr id="83" name="Oval 82"/>
          <p:cNvSpPr/>
          <p:nvPr/>
        </p:nvSpPr>
        <p:spPr>
          <a:xfrm>
            <a:off x="10865967" y="3061545"/>
            <a:ext cx="1442909" cy="1478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>
            <a:off x="10845906" y="3053323"/>
            <a:ext cx="1374197" cy="1150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300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85371"/>
            <a:ext cx="12192000" cy="333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919" y="2638115"/>
            <a:ext cx="1646130" cy="23767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654854" y="5113019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 err="1" smtClean="0"/>
              <a:t>Drako</a:t>
            </a:r>
            <a:endParaRPr lang="en-US" sz="800" b="1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34308"/>
            <a:ext cx="524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939" y="5113019"/>
            <a:ext cx="596777" cy="59677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6811108" y="5014881"/>
            <a:ext cx="1242646" cy="5770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53754" y="3505200"/>
            <a:ext cx="840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Hoebo</a:t>
            </a:r>
            <a:endParaRPr lang="en-US" dirty="0" smtClean="0"/>
          </a:p>
          <a:p>
            <a:r>
              <a:rPr lang="en-US" dirty="0" err="1" smtClean="0"/>
              <a:t>H</a:t>
            </a:r>
            <a:r>
              <a:rPr lang="en-US" u="sng" dirty="0" err="1" smtClean="0"/>
              <a:t>Ö</a:t>
            </a:r>
            <a:r>
              <a:rPr lang="en-US" dirty="0" err="1" smtClean="0"/>
              <a:t>ebo</a:t>
            </a:r>
            <a:endParaRPr lang="en-US" u="sng" dirty="0"/>
          </a:p>
        </p:txBody>
      </p:sp>
      <p:sp>
        <p:nvSpPr>
          <p:cNvPr id="19" name="TextBox 18"/>
          <p:cNvSpPr txBox="1"/>
          <p:nvPr/>
        </p:nvSpPr>
        <p:spPr>
          <a:xfrm>
            <a:off x="457200" y="4297411"/>
            <a:ext cx="2807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 </a:t>
            </a:r>
            <a:r>
              <a:rPr lang="en-US" strike="sngStrike" dirty="0" smtClean="0"/>
              <a:t>jimmy Belgium </a:t>
            </a:r>
            <a:r>
              <a:rPr lang="en-US" strike="sngStrike" dirty="0" err="1" smtClean="0"/>
              <a:t>cholece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strike="sngStrike" dirty="0" err="1" smtClean="0"/>
              <a:t>gheoho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micheala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Assetin</a:t>
            </a:r>
            <a:r>
              <a:rPr lang="en-US" strike="sngStrike" dirty="0" smtClean="0"/>
              <a:t> $15/h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1219200" y="5411407"/>
            <a:ext cx="10086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dirty="0" err="1" smtClean="0"/>
              <a:t>ivan</a:t>
            </a:r>
            <a:r>
              <a:rPr lang="en-US" sz="800" dirty="0" smtClean="0"/>
              <a:t> </a:t>
            </a:r>
            <a:r>
              <a:rPr lang="en-US" sz="800" dirty="0" err="1" smtClean="0"/>
              <a:t>trum</a:t>
            </a:r>
            <a:r>
              <a:rPr lang="en-US" sz="800" dirty="0" smtClean="0"/>
              <a:t> brand</a:t>
            </a:r>
            <a:endParaRPr lang="en-US" sz="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112" y="3104189"/>
            <a:ext cx="1865376" cy="18653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H="1">
            <a:off x="8311662" y="4297411"/>
            <a:ext cx="162239" cy="73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473901" y="4297411"/>
            <a:ext cx="40902" cy="157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1083" y="5932299"/>
            <a:ext cx="371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MARK(us): </a:t>
            </a:r>
            <a:r>
              <a:rPr lang="en-US" dirty="0" err="1" smtClean="0"/>
              <a:t>ibm.apent.cleint.diesel</a:t>
            </a:r>
            <a:endParaRPr lang="en-US" dirty="0" smtClean="0"/>
          </a:p>
          <a:p>
            <a:r>
              <a:rPr lang="en-US" dirty="0" smtClean="0"/>
              <a:t>000.tw.pns.: diesel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8311662" y="3321934"/>
            <a:ext cx="450373" cy="975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053754" y="4370706"/>
            <a:ext cx="2302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Hobe</a:t>
            </a:r>
          </a:p>
          <a:p>
            <a:r>
              <a:rPr lang="en-US" dirty="0" err="1" smtClean="0"/>
              <a:t>Toletwater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urin,fecal,vw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lether</a:t>
            </a:r>
            <a:r>
              <a:rPr lang="en-US" sz="800" strike="sngStrike" dirty="0" smtClean="0"/>
              <a:t> scent)</a:t>
            </a:r>
            <a:endParaRPr lang="en-US" sz="8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7455327" y="2419109"/>
            <a:ext cx="4130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Apple Store Security, Fort Myers - Needles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7753716" y="2788441"/>
            <a:ext cx="300038" cy="315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732651" y="3082552"/>
            <a:ext cx="300038" cy="3157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7592992" y="2788441"/>
            <a:ext cx="3992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5923" y="4031808"/>
            <a:ext cx="600000" cy="371429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9589180" y="4403237"/>
            <a:ext cx="897483" cy="14561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607226" y="4454768"/>
            <a:ext cx="979760" cy="12661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H="1" flipV="1">
            <a:off x="9607226" y="4370706"/>
            <a:ext cx="1145655" cy="432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0139424" y="4742134"/>
            <a:ext cx="631503" cy="1549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leater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457200" y="2333140"/>
            <a:ext cx="251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2pm </a:t>
            </a:r>
            <a:r>
              <a:rPr lang="en-US" strike="sngStrike" dirty="0" err="1" smtClean="0"/>
              <a:t>Downtice</a:t>
            </a:r>
            <a:r>
              <a:rPr lang="en-US" strike="sngStrike" dirty="0" smtClean="0"/>
              <a:t>(tired).</a:t>
            </a:r>
            <a:r>
              <a:rPr lang="en-US" dirty="0" err="1" smtClean="0"/>
              <a:t>avg</a:t>
            </a:r>
            <a:endParaRPr lang="en-US" dirty="0"/>
          </a:p>
        </p:txBody>
      </p:sp>
      <p:pic>
        <p:nvPicPr>
          <p:cNvPr id="43" name="hoebo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927248" y="1442366"/>
            <a:ext cx="609600" cy="60960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7592992" y="2303640"/>
            <a:ext cx="3831221" cy="29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640" y="1879455"/>
            <a:ext cx="405790" cy="5859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254" y="2702472"/>
            <a:ext cx="405790" cy="58590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541853" y="2632495"/>
            <a:ext cx="39134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41853" y="127405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Journal</a:t>
            </a:r>
            <a:endParaRPr lang="en-US" b="1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3449256" y="1747166"/>
            <a:ext cx="3854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9125112" y="3321934"/>
            <a:ext cx="1963435" cy="2006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9014" y="5084857"/>
            <a:ext cx="2864395" cy="1591636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9595700" y="5430792"/>
            <a:ext cx="13388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Not many smell, </a:t>
            </a:r>
            <a:r>
              <a:rPr lang="en-US" sz="900" strike="sngStrike" dirty="0" err="1" smtClean="0"/>
              <a:t>acutally</a:t>
            </a:r>
            <a:endParaRPr lang="en-US" sz="900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0455175" y="5617542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 JFK</a:t>
            </a:r>
            <a:r>
              <a:rPr lang="en-US" sz="800" strike="sngStrike" dirty="0" smtClean="0"/>
              <a:t>(lee)</a:t>
            </a:r>
            <a:endParaRPr lang="en-US" sz="800" strike="sngStrike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0586986" y="5430792"/>
            <a:ext cx="183941" cy="402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4274044" y="4297411"/>
            <a:ext cx="899840" cy="283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2" idx="1"/>
          </p:cNvCxnSpPr>
          <p:nvPr/>
        </p:nvCxnSpPr>
        <p:spPr>
          <a:xfrm flipV="1">
            <a:off x="457200" y="1747166"/>
            <a:ext cx="762000" cy="770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82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4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85371"/>
            <a:ext cx="12192000" cy="333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5654854" y="5113019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 err="1" smtClean="0"/>
              <a:t>Drako</a:t>
            </a:r>
            <a:endParaRPr lang="en-US" sz="800" b="1" strike="sngStrike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8032830" y="4073231"/>
            <a:ext cx="3992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882359" y="1690243"/>
            <a:ext cx="3831221" cy="29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640" y="1879455"/>
            <a:ext cx="405790" cy="5859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254" y="2702472"/>
            <a:ext cx="405790" cy="58590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541853" y="2632495"/>
            <a:ext cx="39134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41853" y="127405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Journal</a:t>
            </a:r>
            <a:endParaRPr lang="en-US" b="1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3441833" y="1647744"/>
            <a:ext cx="3854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918" y="3629105"/>
            <a:ext cx="2864395" cy="1591636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3518957" y="3347398"/>
            <a:ext cx="39134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5654854" y="5044895"/>
            <a:ext cx="220573" cy="411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287430" y="5554821"/>
            <a:ext cx="19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coldwell.draco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254" y="5573994"/>
            <a:ext cx="405790" cy="585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80344" y="592415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241820" y="1643388"/>
            <a:ext cx="29527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882359" y="3453259"/>
            <a:ext cx="118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Marketing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791691" y="1291065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202918" y="3247914"/>
            <a:ext cx="145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244" y="3493524"/>
            <a:ext cx="405790" cy="585900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3698117" y="5494887"/>
            <a:ext cx="39134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53023" y="2882096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draco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4287430" y="2605326"/>
            <a:ext cx="39136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Logical Step Father (</a:t>
            </a:r>
            <a:r>
              <a:rPr lang="en-US" sz="800" strike="sngStrike" dirty="0" err="1" smtClean="0"/>
              <a:t>draco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univeristy</a:t>
            </a:r>
            <a:endParaRPr lang="en-US" sz="800" strike="sngStrike" dirty="0" smtClean="0"/>
          </a:p>
          <a:p>
            <a:r>
              <a:rPr lang="en-US" dirty="0" smtClean="0"/>
              <a:t>WW2.JOEPSHE.TERMAINATORE.1D8723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116427" y="3937104"/>
            <a:ext cx="29527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5590" y="1247650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sp>
        <p:nvSpPr>
          <p:cNvPr id="24" name="Rectangle 23"/>
          <p:cNvSpPr/>
          <p:nvPr/>
        </p:nvSpPr>
        <p:spPr>
          <a:xfrm>
            <a:off x="192029" y="3512915"/>
            <a:ext cx="1165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Download</a:t>
            </a:r>
            <a:endParaRPr lang="en-US" b="1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3829412" y="1848172"/>
            <a:ext cx="589313" cy="45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698117" y="2851547"/>
            <a:ext cx="438917" cy="299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3441833" y="3697581"/>
            <a:ext cx="642702" cy="342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4" idx="1"/>
          </p:cNvCxnSpPr>
          <p:nvPr/>
        </p:nvCxnSpPr>
        <p:spPr>
          <a:xfrm flipV="1">
            <a:off x="3731244" y="5739487"/>
            <a:ext cx="556186" cy="217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141180" y="4424923"/>
            <a:ext cx="357410" cy="216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67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85371"/>
            <a:ext cx="12192000" cy="333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262" y="1546516"/>
            <a:ext cx="1341120" cy="18470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34" y="2423492"/>
            <a:ext cx="1503375" cy="22468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73215" y="1247522"/>
            <a:ext cx="243483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“Heaven”</a:t>
            </a:r>
          </a:p>
          <a:p>
            <a:r>
              <a:rPr lang="en-US" dirty="0" smtClean="0"/>
              <a:t>Police Station - Church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13722" y="1770742"/>
            <a:ext cx="3738359" cy="225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39565" y="2623394"/>
            <a:ext cx="27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Al </a:t>
            </a:r>
            <a:r>
              <a:rPr lang="en-US" strike="sngStrike" dirty="0" err="1" smtClean="0"/>
              <a:t>kaida</a:t>
            </a:r>
            <a:r>
              <a:rPr lang="en-US" strike="sngStrike" dirty="0" smtClean="0"/>
              <a:t>: dump “</a:t>
            </a:r>
            <a:r>
              <a:rPr lang="en-US" strike="sngStrike" dirty="0" err="1" smtClean="0"/>
              <a:t>heavean</a:t>
            </a:r>
            <a:r>
              <a:rPr lang="en-US" strike="sngStrike" dirty="0" smtClean="0"/>
              <a:t>”</a:t>
            </a:r>
          </a:p>
          <a:p>
            <a:r>
              <a:rPr lang="en-US" strike="sngStrike" dirty="0" smtClean="0"/>
              <a:t>Put(</a:t>
            </a:r>
            <a:r>
              <a:rPr lang="en-US" strike="sngStrike" dirty="0" err="1" smtClean="0"/>
              <a:t>gheoho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kitto,micheala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4039565" y="2293962"/>
            <a:ext cx="2662177" cy="3294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026710" y="1797122"/>
            <a:ext cx="12825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HOMCI:LUX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phycalic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furs,jamski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0" name="Rectangle 19"/>
          <p:cNvSpPr/>
          <p:nvPr/>
        </p:nvSpPr>
        <p:spPr>
          <a:xfrm>
            <a:off x="4668007" y="3393604"/>
            <a:ext cx="22765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https://www.youtube.com/watch?v=4G_CAYf-itw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57556" y="4089235"/>
            <a:ext cx="71045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trike="sngStrike" dirty="0" err="1"/>
              <a:t>phycaldelic</a:t>
            </a:r>
            <a:endParaRPr lang="en-US" sz="900" strike="sngStrike" dirty="0"/>
          </a:p>
        </p:txBody>
      </p:sp>
      <p:sp>
        <p:nvSpPr>
          <p:cNvPr id="23" name="Rectangle 22"/>
          <p:cNvSpPr/>
          <p:nvPr/>
        </p:nvSpPr>
        <p:spPr>
          <a:xfrm>
            <a:off x="4525844" y="3703650"/>
            <a:ext cx="23695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https://www.youtube.com/watch?v=ywCH3HN2S7E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047933" y="3492988"/>
            <a:ext cx="3516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Visa Al </a:t>
            </a:r>
            <a:r>
              <a:rPr lang="en-US" strike="sngStrike" dirty="0" err="1"/>
              <a:t>kaida</a:t>
            </a:r>
            <a:r>
              <a:rPr lang="en-US" strike="sngStrike" dirty="0"/>
              <a:t>: dump </a:t>
            </a:r>
            <a:r>
              <a:rPr lang="en-US" strike="sngStrike" dirty="0" smtClean="0"/>
              <a:t>“president gas”</a:t>
            </a:r>
            <a:endParaRPr lang="en-US" strike="sngStrike" dirty="0"/>
          </a:p>
        </p:txBody>
      </p:sp>
      <p:cxnSp>
        <p:nvCxnSpPr>
          <p:cNvPr id="27" name="Straight Connector 26"/>
          <p:cNvCxnSpPr>
            <a:stCxn id="14" idx="1"/>
          </p:cNvCxnSpPr>
          <p:nvPr/>
        </p:nvCxnSpPr>
        <p:spPr>
          <a:xfrm flipV="1">
            <a:off x="4039565" y="2423492"/>
            <a:ext cx="3216776" cy="35186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358412" y="1435261"/>
            <a:ext cx="4424616" cy="334508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868101" y="1435261"/>
            <a:ext cx="3298785" cy="532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865944" y="3919094"/>
            <a:ext cx="659900" cy="525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653179" y="4516405"/>
            <a:ext cx="34305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428541" y="2254062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bop </a:t>
            </a:r>
            <a:r>
              <a:rPr lang="en-US" strike="sngStrike" dirty="0" err="1"/>
              <a:t>chaplin</a:t>
            </a:r>
            <a:r>
              <a:rPr lang="en-US" strike="sngStrike" dirty="0"/>
              <a:t> </a:t>
            </a:r>
            <a:r>
              <a:rPr lang="en-US" strike="sngStrike" dirty="0" err="1"/>
              <a:t>islam</a:t>
            </a:r>
            <a:endParaRPr lang="en-US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10205882" y="3811372"/>
            <a:ext cx="949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32-Way 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400" y="3350488"/>
            <a:ext cx="1062732" cy="53304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944592" y="4872942"/>
            <a:ext cx="5020670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smtClean="0"/>
              <a:t>When you get to </a:t>
            </a:r>
            <a:r>
              <a:rPr lang="en-US" sz="1050" strike="sngStrike" dirty="0" err="1" smtClean="0"/>
              <a:t>heavn</a:t>
            </a:r>
            <a:r>
              <a:rPr lang="en-US" sz="1050" strike="sngStrike" dirty="0" smtClean="0"/>
              <a:t> 30 Virgins</a:t>
            </a:r>
          </a:p>
          <a:p>
            <a:endParaRPr lang="en-US" dirty="0"/>
          </a:p>
          <a:p>
            <a:r>
              <a:rPr lang="en-US" dirty="0" smtClean="0"/>
              <a:t>PENTAGON.VIRINGA</a:t>
            </a:r>
          </a:p>
          <a:p>
            <a:endParaRPr lang="en-US" dirty="0"/>
          </a:p>
          <a:p>
            <a:r>
              <a:rPr lang="en-US" sz="800" strike="sngStrike" dirty="0" err="1" smtClean="0"/>
              <a:t>Implemention</a:t>
            </a:r>
            <a:r>
              <a:rPr lang="en-US" dirty="0" smtClean="0"/>
              <a:t> </a:t>
            </a:r>
            <a:r>
              <a:rPr lang="en-US" dirty="0" err="1" smtClean="0"/>
              <a:t>WWI.marx.FEDEAL</a:t>
            </a:r>
            <a:r>
              <a:rPr lang="en-US" dirty="0" smtClean="0"/>
              <a:t> COURT </a:t>
            </a:r>
            <a:r>
              <a:rPr lang="en-US" dirty="0" err="1" smtClean="0"/>
              <a:t>KALSRUHE.ProstG</a:t>
            </a:r>
            <a:endParaRPr lang="en-US" dirty="0" smtClean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9870831" y="3107802"/>
            <a:ext cx="1383851" cy="12122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316738" y="5146023"/>
            <a:ext cx="26901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0.1 </a:t>
            </a:r>
            <a:r>
              <a:rPr lang="en-US" sz="900" strike="sngStrike" dirty="0" err="1" smtClean="0"/>
              <a:t>Osma</a:t>
            </a:r>
            <a:r>
              <a:rPr lang="en-US" sz="900" strike="sngStrike" dirty="0" smtClean="0"/>
              <a:t> in laden class room some, </a:t>
            </a:r>
            <a:r>
              <a:rPr lang="en-US" sz="900" strike="sngStrike" dirty="0" err="1" smtClean="0"/>
              <a:t>labcorp</a:t>
            </a:r>
            <a:r>
              <a:rPr lang="en-US" sz="900" strike="sngStrike" dirty="0" smtClean="0"/>
              <a:t> specimen</a:t>
            </a:r>
            <a:endParaRPr lang="en-US" sz="900" strike="sngStrike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468" y="3350488"/>
            <a:ext cx="971392" cy="126231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869" y="6107722"/>
            <a:ext cx="479181" cy="47918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650" y="5261439"/>
            <a:ext cx="971392" cy="1262316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2859650" y="5005754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Kito,micheala</a:t>
            </a:r>
            <a:endParaRPr lang="en-US" sz="800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2823181" y="4778878"/>
            <a:ext cx="1544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CHECKPONT CHARLIE</a:t>
            </a:r>
            <a:endParaRPr lang="en-US" sz="12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4834564" y="5297443"/>
            <a:ext cx="2327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heavan</a:t>
            </a:r>
            <a:r>
              <a:rPr lang="en-US" dirty="0" smtClean="0"/>
              <a:t>”.</a:t>
            </a:r>
            <a:r>
              <a:rPr lang="en-US" dirty="0" err="1" smtClean="0"/>
              <a:t>nonPolieTRX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71" name="Straight Connector 70"/>
          <p:cNvCxnSpPr>
            <a:endCxn id="69" idx="0"/>
          </p:cNvCxnSpPr>
          <p:nvPr/>
        </p:nvCxnSpPr>
        <p:spPr>
          <a:xfrm flipV="1">
            <a:off x="4668007" y="5297443"/>
            <a:ext cx="1330401" cy="595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8504" y="4789532"/>
            <a:ext cx="2292674" cy="431666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8113853" y="5666775"/>
            <a:ext cx="937550" cy="568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082109" y="567250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3148314" y="2289565"/>
            <a:ext cx="197032" cy="1104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359342" y="5146023"/>
            <a:ext cx="18950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 </a:t>
            </a:r>
            <a:r>
              <a:rPr lang="en-US" sz="800" strike="sngStrike" dirty="0" smtClean="0"/>
              <a:t>Intel Munich(!</a:t>
            </a:r>
            <a:r>
              <a:rPr lang="en-US" sz="800" strike="sngStrike" dirty="0" err="1" smtClean="0"/>
              <a:t>mitlary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employe</a:t>
            </a:r>
            <a:r>
              <a:rPr lang="en-US" sz="800" strike="sngStrike" dirty="0" smtClean="0"/>
              <a:t> us)</a:t>
            </a:r>
          </a:p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rt</a:t>
            </a:r>
            <a:r>
              <a:rPr lang="en-US" sz="800" strike="sngStrike" dirty="0" smtClean="0"/>
              <a:t> shot window</a:t>
            </a:r>
            <a:endParaRPr lang="en-US" sz="800" strike="sngStrike" dirty="0"/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10014400" y="2942492"/>
            <a:ext cx="852892" cy="150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10166800" y="3094892"/>
            <a:ext cx="852892" cy="150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10319200" y="3247292"/>
            <a:ext cx="852892" cy="150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0014400" y="2766646"/>
            <a:ext cx="1165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(micehal,8-way)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52890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85371"/>
            <a:ext cx="12192000" cy="333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2" name="Oval 1"/>
          <p:cNvSpPr/>
          <p:nvPr/>
        </p:nvSpPr>
        <p:spPr>
          <a:xfrm>
            <a:off x="231494" y="2296760"/>
            <a:ext cx="3402957" cy="263902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679" y="2265893"/>
            <a:ext cx="5044311" cy="2837425"/>
          </a:xfrm>
          <a:prstGeom prst="rect">
            <a:avLst/>
          </a:prstGeom>
        </p:spPr>
      </p:pic>
      <p:sp>
        <p:nvSpPr>
          <p:cNvPr id="4" name="Can 3"/>
          <p:cNvSpPr/>
          <p:nvPr/>
        </p:nvSpPr>
        <p:spPr>
          <a:xfrm>
            <a:off x="3266632" y="1670612"/>
            <a:ext cx="1539433" cy="35650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>
            <a:off x="5130156" y="1670612"/>
            <a:ext cx="1539433" cy="35650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636890" y="1305138"/>
            <a:ext cx="4392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§422.6 Hate </a:t>
            </a:r>
            <a:r>
              <a:rPr lang="en-US" dirty="0" err="1" smtClean="0"/>
              <a:t>Crime.nonPoliceLanauge.lsint</a:t>
            </a:r>
            <a:r>
              <a:rPr lang="en-US" dirty="0" smtClean="0"/>
              <a:t>(?)</a:t>
            </a:r>
          </a:p>
          <a:p>
            <a:r>
              <a:rPr lang="en-US" dirty="0" err="1" smtClean="0"/>
              <a:t>Polcie</a:t>
            </a:r>
            <a:r>
              <a:rPr lang="en-US" dirty="0" smtClean="0"/>
              <a:t> </a:t>
            </a:r>
            <a:r>
              <a:rPr lang="en-US" dirty="0" err="1" smtClean="0"/>
              <a:t>Angol</a:t>
            </a:r>
            <a:r>
              <a:rPr lang="en-US" dirty="0" smtClean="0"/>
              <a:t>, FORT MYERS pipe </a:t>
            </a:r>
            <a:r>
              <a:rPr lang="en-US" b="1" dirty="0" smtClean="0"/>
              <a:t>width</a:t>
            </a:r>
            <a:endParaRPr lang="en-US" b="1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0139423" y="1628303"/>
            <a:ext cx="451412" cy="235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n 13"/>
          <p:cNvSpPr/>
          <p:nvPr/>
        </p:nvSpPr>
        <p:spPr>
          <a:xfrm rot="5400000">
            <a:off x="6718014" y="4499806"/>
            <a:ext cx="533329" cy="35650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375230" y="5497147"/>
            <a:ext cx="2129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 Word[random()]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40638" y="5775767"/>
            <a:ext cx="925975" cy="77320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30977" y="5729457"/>
            <a:ext cx="2724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trike="sngStrike" dirty="0" smtClean="0"/>
              <a:t>Width</a:t>
            </a:r>
            <a:r>
              <a:rPr lang="en-US" sz="1400" dirty="0" smtClean="0"/>
              <a:t>(</a:t>
            </a:r>
            <a:r>
              <a:rPr lang="en-US" sz="1400" dirty="0" err="1" smtClean="0"/>
              <a:t>nonPolcieUsage</a:t>
            </a:r>
            <a:r>
              <a:rPr lang="en-US" sz="1400" strike="sngStrike" dirty="0" smtClean="0"/>
              <a:t>(bad words)</a:t>
            </a:r>
            <a:endParaRPr lang="en-US" sz="1400" strike="sngStrike" dirty="0"/>
          </a:p>
        </p:txBody>
      </p:sp>
      <p:sp>
        <p:nvSpPr>
          <p:cNvPr id="19" name="Can 18"/>
          <p:cNvSpPr/>
          <p:nvPr/>
        </p:nvSpPr>
        <p:spPr>
          <a:xfrm>
            <a:off x="1114640" y="2669816"/>
            <a:ext cx="422949" cy="122755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an 19"/>
          <p:cNvSpPr/>
          <p:nvPr/>
        </p:nvSpPr>
        <p:spPr>
          <a:xfrm>
            <a:off x="1700446" y="2744398"/>
            <a:ext cx="422949" cy="122755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n 20"/>
          <p:cNvSpPr/>
          <p:nvPr/>
        </p:nvSpPr>
        <p:spPr>
          <a:xfrm>
            <a:off x="2416319" y="3348113"/>
            <a:ext cx="130112" cy="122755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16318" y="5497147"/>
            <a:ext cx="6270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Added(</a:t>
            </a:r>
            <a:r>
              <a:rPr lang="en-US" sz="800" strike="sngStrike" dirty="0" err="1" smtClean="0"/>
              <a:t>wt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23" name="Straight Arrow Connector 22"/>
          <p:cNvCxnSpPr>
            <a:stCxn id="18" idx="0"/>
          </p:cNvCxnSpPr>
          <p:nvPr/>
        </p:nvCxnSpPr>
        <p:spPr>
          <a:xfrm flipH="1" flipV="1">
            <a:off x="2416318" y="4664597"/>
            <a:ext cx="313548" cy="832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/>
          <p:cNvSpPr/>
          <p:nvPr/>
        </p:nvSpPr>
        <p:spPr>
          <a:xfrm>
            <a:off x="2648187" y="3934736"/>
            <a:ext cx="303355" cy="292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776387" y="5256296"/>
            <a:ext cx="259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!Used(</a:t>
            </a:r>
            <a:r>
              <a:rPr lang="en-US" strike="sngStrike" dirty="0" err="1" smtClean="0"/>
              <a:t>wt</a:t>
            </a:r>
            <a:r>
              <a:rPr lang="en-US" strike="sngStrike" dirty="0" smtClean="0"/>
              <a:t>) w/o algorithms</a:t>
            </a:r>
            <a:endParaRPr lang="en-US" strike="sngStrike" dirty="0"/>
          </a:p>
        </p:txBody>
      </p:sp>
      <p:sp>
        <p:nvSpPr>
          <p:cNvPr id="27" name="Can 26"/>
          <p:cNvSpPr/>
          <p:nvPr/>
        </p:nvSpPr>
        <p:spPr>
          <a:xfrm>
            <a:off x="2930238" y="2759002"/>
            <a:ext cx="279184" cy="122755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628702" y="1863524"/>
            <a:ext cx="2659075" cy="3372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314937" y="1628303"/>
            <a:ext cx="2491128" cy="2689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851701" y="1538350"/>
            <a:ext cx="2491128" cy="2689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10590835" y="1670612"/>
            <a:ext cx="532436" cy="280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56527" y="5570158"/>
            <a:ext cx="7601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Added(!male)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8035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85371"/>
            <a:ext cx="12192000" cy="333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880" y="2901605"/>
            <a:ext cx="819518" cy="46097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787" y="3635340"/>
            <a:ext cx="427703" cy="6175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85398" y="3801773"/>
            <a:ext cx="73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Drako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6400" y="2860431"/>
            <a:ext cx="554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Kito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298831" y="2860431"/>
            <a:ext cx="1160584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07787" y="3696265"/>
            <a:ext cx="554319" cy="580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711174" y="1336654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!VIRGINIA</a:t>
            </a:r>
            <a:endParaRPr lang="en-US" dirty="0"/>
          </a:p>
        </p:txBody>
      </p:sp>
      <p:sp>
        <p:nvSpPr>
          <p:cNvPr id="47" name="Can 46"/>
          <p:cNvSpPr/>
          <p:nvPr/>
        </p:nvSpPr>
        <p:spPr>
          <a:xfrm>
            <a:off x="7324910" y="2321169"/>
            <a:ext cx="1539433" cy="356500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47272" y="2901605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091407" y="3801773"/>
            <a:ext cx="912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1D8723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5370911" y="3696265"/>
            <a:ext cx="1160584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667859" y="1623160"/>
            <a:ext cx="1463539" cy="333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3652576" y="2017914"/>
            <a:ext cx="1450352" cy="619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3669175" y="2152891"/>
            <a:ext cx="1423686" cy="405114"/>
          </a:xfrm>
          <a:custGeom>
            <a:avLst/>
            <a:gdLst>
              <a:gd name="connsiteX0" fmla="*/ 0 w 1423686"/>
              <a:gd name="connsiteY0" fmla="*/ 266218 h 405114"/>
              <a:gd name="connsiteX1" fmla="*/ 92597 w 1423686"/>
              <a:gd name="connsiteY1" fmla="*/ 185195 h 405114"/>
              <a:gd name="connsiteX2" fmla="*/ 127321 w 1423686"/>
              <a:gd name="connsiteY2" fmla="*/ 162046 h 405114"/>
              <a:gd name="connsiteX3" fmla="*/ 150471 w 1423686"/>
              <a:gd name="connsiteY3" fmla="*/ 127322 h 405114"/>
              <a:gd name="connsiteX4" fmla="*/ 173620 w 1423686"/>
              <a:gd name="connsiteY4" fmla="*/ 104172 h 405114"/>
              <a:gd name="connsiteX5" fmla="*/ 208344 w 1423686"/>
              <a:gd name="connsiteY5" fmla="*/ 57874 h 405114"/>
              <a:gd name="connsiteX6" fmla="*/ 312516 w 1423686"/>
              <a:gd name="connsiteY6" fmla="*/ 0 h 405114"/>
              <a:gd name="connsiteX7" fmla="*/ 358815 w 1423686"/>
              <a:gd name="connsiteY7" fmla="*/ 23150 h 405114"/>
              <a:gd name="connsiteX8" fmla="*/ 439838 w 1423686"/>
              <a:gd name="connsiteY8" fmla="*/ 127322 h 405114"/>
              <a:gd name="connsiteX9" fmla="*/ 474562 w 1423686"/>
              <a:gd name="connsiteY9" fmla="*/ 138896 h 405114"/>
              <a:gd name="connsiteX10" fmla="*/ 567159 w 1423686"/>
              <a:gd name="connsiteY10" fmla="*/ 115747 h 405114"/>
              <a:gd name="connsiteX11" fmla="*/ 613458 w 1423686"/>
              <a:gd name="connsiteY11" fmla="*/ 104172 h 405114"/>
              <a:gd name="connsiteX12" fmla="*/ 706055 w 1423686"/>
              <a:gd name="connsiteY12" fmla="*/ 138896 h 405114"/>
              <a:gd name="connsiteX13" fmla="*/ 775503 w 1423686"/>
              <a:gd name="connsiteY13" fmla="*/ 162046 h 405114"/>
              <a:gd name="connsiteX14" fmla="*/ 868101 w 1423686"/>
              <a:gd name="connsiteY14" fmla="*/ 243068 h 405114"/>
              <a:gd name="connsiteX15" fmla="*/ 902825 w 1423686"/>
              <a:gd name="connsiteY15" fmla="*/ 254643 h 405114"/>
              <a:gd name="connsiteX16" fmla="*/ 925974 w 1423686"/>
              <a:gd name="connsiteY16" fmla="*/ 289367 h 405114"/>
              <a:gd name="connsiteX17" fmla="*/ 1053296 w 1423686"/>
              <a:gd name="connsiteY17" fmla="*/ 335666 h 405114"/>
              <a:gd name="connsiteX18" fmla="*/ 1180617 w 1423686"/>
              <a:gd name="connsiteY18" fmla="*/ 358815 h 405114"/>
              <a:gd name="connsiteX19" fmla="*/ 1203767 w 1423686"/>
              <a:gd name="connsiteY19" fmla="*/ 381965 h 405114"/>
              <a:gd name="connsiteX20" fmla="*/ 1296364 w 1423686"/>
              <a:gd name="connsiteY20" fmla="*/ 405114 h 405114"/>
              <a:gd name="connsiteX21" fmla="*/ 1423686 w 1423686"/>
              <a:gd name="connsiteY21" fmla="*/ 393539 h 405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423686" h="405114">
                <a:moveTo>
                  <a:pt x="0" y="266218"/>
                </a:moveTo>
                <a:cubicBezTo>
                  <a:pt x="30866" y="239210"/>
                  <a:pt x="60854" y="211166"/>
                  <a:pt x="92597" y="185195"/>
                </a:cubicBezTo>
                <a:cubicBezTo>
                  <a:pt x="103363" y="176386"/>
                  <a:pt x="117484" y="171882"/>
                  <a:pt x="127321" y="162046"/>
                </a:cubicBezTo>
                <a:cubicBezTo>
                  <a:pt x="137158" y="152209"/>
                  <a:pt x="141781" y="138185"/>
                  <a:pt x="150471" y="127322"/>
                </a:cubicBezTo>
                <a:cubicBezTo>
                  <a:pt x="157288" y="118801"/>
                  <a:pt x="166634" y="112555"/>
                  <a:pt x="173620" y="104172"/>
                </a:cubicBezTo>
                <a:cubicBezTo>
                  <a:pt x="185970" y="89352"/>
                  <a:pt x="193926" y="70690"/>
                  <a:pt x="208344" y="57874"/>
                </a:cubicBezTo>
                <a:cubicBezTo>
                  <a:pt x="256104" y="15421"/>
                  <a:pt x="265360" y="15719"/>
                  <a:pt x="312516" y="0"/>
                </a:cubicBezTo>
                <a:cubicBezTo>
                  <a:pt x="327949" y="7717"/>
                  <a:pt x="346614" y="10949"/>
                  <a:pt x="358815" y="23150"/>
                </a:cubicBezTo>
                <a:cubicBezTo>
                  <a:pt x="404801" y="69136"/>
                  <a:pt x="390967" y="94742"/>
                  <a:pt x="439838" y="127322"/>
                </a:cubicBezTo>
                <a:cubicBezTo>
                  <a:pt x="449990" y="134090"/>
                  <a:pt x="462987" y="135038"/>
                  <a:pt x="474562" y="138896"/>
                </a:cubicBezTo>
                <a:lnTo>
                  <a:pt x="567159" y="115747"/>
                </a:lnTo>
                <a:lnTo>
                  <a:pt x="613458" y="104172"/>
                </a:lnTo>
                <a:cubicBezTo>
                  <a:pt x="750657" y="131613"/>
                  <a:pt x="608516" y="95545"/>
                  <a:pt x="706055" y="138896"/>
                </a:cubicBezTo>
                <a:cubicBezTo>
                  <a:pt x="728353" y="148806"/>
                  <a:pt x="775503" y="162046"/>
                  <a:pt x="775503" y="162046"/>
                </a:cubicBezTo>
                <a:cubicBezTo>
                  <a:pt x="805675" y="192217"/>
                  <a:pt x="829818" y="223926"/>
                  <a:pt x="868101" y="243068"/>
                </a:cubicBezTo>
                <a:cubicBezTo>
                  <a:pt x="879014" y="248524"/>
                  <a:pt x="891250" y="250785"/>
                  <a:pt x="902825" y="254643"/>
                </a:cubicBezTo>
                <a:cubicBezTo>
                  <a:pt x="910541" y="266218"/>
                  <a:pt x="916138" y="279530"/>
                  <a:pt x="925974" y="289367"/>
                </a:cubicBezTo>
                <a:cubicBezTo>
                  <a:pt x="959973" y="323367"/>
                  <a:pt x="1009404" y="324693"/>
                  <a:pt x="1053296" y="335666"/>
                </a:cubicBezTo>
                <a:cubicBezTo>
                  <a:pt x="1126067" y="353859"/>
                  <a:pt x="1083838" y="344990"/>
                  <a:pt x="1180617" y="358815"/>
                </a:cubicBezTo>
                <a:cubicBezTo>
                  <a:pt x="1188334" y="366532"/>
                  <a:pt x="1194409" y="376350"/>
                  <a:pt x="1203767" y="381965"/>
                </a:cubicBezTo>
                <a:cubicBezTo>
                  <a:pt x="1221560" y="392641"/>
                  <a:pt x="1283922" y="402625"/>
                  <a:pt x="1296364" y="405114"/>
                </a:cubicBezTo>
                <a:cubicBezTo>
                  <a:pt x="1408205" y="392687"/>
                  <a:pt x="1365598" y="393539"/>
                  <a:pt x="1423686" y="39353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947272" y="2152891"/>
            <a:ext cx="1091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!9months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119" y="2398962"/>
            <a:ext cx="206772" cy="312952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2826672" y="2321169"/>
            <a:ext cx="1033029" cy="77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947272" y="2418836"/>
            <a:ext cx="1102006" cy="289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594" y="5701504"/>
            <a:ext cx="203082" cy="30517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966676" y="5701504"/>
            <a:ext cx="112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Stephanie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516284" y="5886170"/>
            <a:ext cx="1666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186" y="5822016"/>
            <a:ext cx="246539" cy="184666"/>
          </a:xfrm>
          <a:prstGeom prst="rect">
            <a:avLst/>
          </a:prstGeom>
        </p:spPr>
      </p:pic>
      <p:cxnSp>
        <p:nvCxnSpPr>
          <p:cNvPr id="53" name="Straight Connector 52"/>
          <p:cNvCxnSpPr>
            <a:endCxn id="46" idx="3"/>
          </p:cNvCxnSpPr>
          <p:nvPr/>
        </p:nvCxnSpPr>
        <p:spPr>
          <a:xfrm flipH="1">
            <a:off x="3091407" y="5886170"/>
            <a:ext cx="12863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547621" y="6227180"/>
            <a:ext cx="3166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trike="sngStrike" dirty="0" err="1" smtClean="0"/>
              <a:t>Parrel</a:t>
            </a:r>
            <a:r>
              <a:rPr lang="en-US" sz="1400" strike="sngStrike" dirty="0" smtClean="0"/>
              <a:t> </a:t>
            </a:r>
            <a:r>
              <a:rPr lang="en-US" sz="1400" strike="sngStrike" dirty="0" err="1" smtClean="0"/>
              <a:t>Soutrack</a:t>
            </a:r>
            <a:r>
              <a:rPr lang="en-US" sz="1400" strike="sngStrike" dirty="0" smtClean="0"/>
              <a:t> </a:t>
            </a:r>
            <a:r>
              <a:rPr lang="en-US" dirty="0" err="1" smtClean="0"/>
              <a:t>VIRING.MARY.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denise</a:t>
            </a:r>
            <a:endParaRPr lang="en-US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3570441" y="6486865"/>
            <a:ext cx="272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FBI:KIDNAPIGN </a:t>
            </a:r>
            <a:r>
              <a:rPr lang="en-US" sz="800" strike="sngStrike" dirty="0" smtClean="0"/>
              <a:t>( I give you all my fingers)</a:t>
            </a:r>
            <a:endParaRPr lang="en-US" sz="800" strike="sngStrike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2826672" y="4305865"/>
            <a:ext cx="37048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826672" y="5476837"/>
            <a:ext cx="37048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85371"/>
            <a:ext cx="12192000" cy="333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81" y="1815918"/>
            <a:ext cx="1819275" cy="250507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937549" y="1505131"/>
            <a:ext cx="3102016" cy="2800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248" y="2104571"/>
            <a:ext cx="2466975" cy="18478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039565" y="2257063"/>
            <a:ext cx="4514126" cy="1516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785" y="2784394"/>
            <a:ext cx="520861" cy="46162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7720314" y="2476982"/>
            <a:ext cx="833377" cy="1145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44" y="4788412"/>
            <a:ext cx="2395537" cy="1584248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4919241" y="4421529"/>
            <a:ext cx="1828800" cy="1315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071641" y="4573929"/>
            <a:ext cx="1828800" cy="1315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224041" y="4726329"/>
            <a:ext cx="1828800" cy="1315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376441" y="4878729"/>
            <a:ext cx="1828800" cy="1315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528841" y="5031129"/>
            <a:ext cx="1828800" cy="1315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6290841" y="4551953"/>
            <a:ext cx="24885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656160" y="5758938"/>
            <a:ext cx="24885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541577" y="5812730"/>
            <a:ext cx="405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solidFill>
                  <a:schemeClr val="bg1"/>
                </a:solidFill>
              </a:rPr>
              <a:t>Islam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4434248" y="4242456"/>
            <a:ext cx="1221912" cy="9891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x50M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4629873" y="4242456"/>
            <a:ext cx="746568" cy="1174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181791" y="4602993"/>
            <a:ext cx="5229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Catholic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6181791" y="4346581"/>
            <a:ext cx="6062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1M.avg(1)</a:t>
            </a:r>
            <a:endParaRPr lang="en-US" sz="800" dirty="0"/>
          </a:p>
        </p:txBody>
      </p:sp>
      <p:sp>
        <p:nvSpPr>
          <p:cNvPr id="67" name="TextBox 66"/>
          <p:cNvSpPr txBox="1"/>
          <p:nvPr/>
        </p:nvSpPr>
        <p:spPr>
          <a:xfrm>
            <a:off x="5528841" y="5590924"/>
            <a:ext cx="6062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1M.avg(1)</a:t>
            </a:r>
            <a:endParaRPr lang="en-US" sz="8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52" y="4726329"/>
            <a:ext cx="1180388" cy="164633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759352" y="4421529"/>
            <a:ext cx="983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WAR.</a:t>
            </a:r>
            <a:r>
              <a:rPr lang="en-US" sz="800" dirty="0" err="1" smtClean="0"/>
              <a:t>marx</a:t>
            </a:r>
            <a:endParaRPr lang="en-US" sz="8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51" y="4359204"/>
            <a:ext cx="820059" cy="45923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540" y="4487162"/>
            <a:ext cx="726224" cy="54396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155765" y="458404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41.?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9323739" y="4516056"/>
            <a:ext cx="555585" cy="505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1586635" y="4573929"/>
            <a:ext cx="2325608" cy="1346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8287473" y="4487162"/>
            <a:ext cx="787079" cy="92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845748" y="6403082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source</a:t>
            </a:r>
            <a:endParaRPr lang="en-US" sz="800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8564608" y="6367491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source</a:t>
            </a:r>
            <a:endParaRPr lang="en-US" sz="800" strike="sngStrike" dirty="0"/>
          </a:p>
        </p:txBody>
      </p:sp>
      <p:cxnSp>
        <p:nvCxnSpPr>
          <p:cNvPr id="74" name="Straight Connector 73"/>
          <p:cNvCxnSpPr/>
          <p:nvPr/>
        </p:nvCxnSpPr>
        <p:spPr>
          <a:xfrm flipH="1">
            <a:off x="5947457" y="4952057"/>
            <a:ext cx="343384" cy="63886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431451" y="4242456"/>
            <a:ext cx="11305278" cy="63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3" y="1311509"/>
            <a:ext cx="820059" cy="459233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333402" y="1745521"/>
            <a:ext cx="11305278" cy="63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801452" y="2617652"/>
            <a:ext cx="763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!superpowers</a:t>
            </a:r>
            <a:endParaRPr lang="en-US" sz="800" strike="sngStrike" dirty="0"/>
          </a:p>
        </p:txBody>
      </p:sp>
      <p:sp>
        <p:nvSpPr>
          <p:cNvPr id="80" name="TextBox 79"/>
          <p:cNvSpPr txBox="1"/>
          <p:nvPr/>
        </p:nvSpPr>
        <p:spPr>
          <a:xfrm>
            <a:off x="6070920" y="5814575"/>
            <a:ext cx="405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solidFill>
                  <a:schemeClr val="bg1"/>
                </a:solidFill>
              </a:rPr>
              <a:t>Islam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sp>
        <p:nvSpPr>
          <p:cNvPr id="82" name="Oval 81"/>
          <p:cNvSpPr/>
          <p:nvPr/>
        </p:nvSpPr>
        <p:spPr>
          <a:xfrm>
            <a:off x="5890854" y="5955108"/>
            <a:ext cx="234334" cy="165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229" y="4320993"/>
            <a:ext cx="2498796" cy="2498796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646" y="5491127"/>
            <a:ext cx="322336" cy="590302"/>
          </a:xfrm>
          <a:prstGeom prst="rect">
            <a:avLst/>
          </a:prstGeom>
        </p:spPr>
      </p:pic>
      <p:sp>
        <p:nvSpPr>
          <p:cNvPr id="88" name="Oval 87"/>
          <p:cNvSpPr/>
          <p:nvPr/>
        </p:nvSpPr>
        <p:spPr>
          <a:xfrm>
            <a:off x="6497110" y="5416952"/>
            <a:ext cx="283764" cy="216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7279679" y="6387693"/>
            <a:ext cx="1007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41.Gabriel.TERMANTOR.JOSPEH.DR(ARCH(bow).ANGEL</a:t>
            </a:r>
            <a:endParaRPr lang="en-US" sz="800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7720314" y="6510804"/>
            <a:ext cx="0" cy="107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7279679" y="6403082"/>
            <a:ext cx="727183" cy="44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7455847" y="6388689"/>
            <a:ext cx="727183" cy="44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16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85371"/>
            <a:ext cx="12192000" cy="333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527538" y="6389077"/>
            <a:ext cx="17908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x/y </a:t>
            </a:r>
            <a:r>
              <a:rPr lang="en-US" sz="800" b="1" i="1" dirty="0" smtClean="0"/>
              <a:t>same: </a:t>
            </a:r>
            <a:r>
              <a:rPr lang="en-US" sz="800" dirty="0" smtClean="0"/>
              <a:t>religion, technology, movies</a:t>
            </a:r>
            <a:endParaRPr lang="en-US" sz="800" dirty="0"/>
          </a:p>
        </p:txBody>
      </p:sp>
      <p:cxnSp>
        <p:nvCxnSpPr>
          <p:cNvPr id="8" name="Straight Connector 7"/>
          <p:cNvCxnSpPr>
            <a:stCxn id="2" idx="3"/>
          </p:cNvCxnSpPr>
          <p:nvPr/>
        </p:nvCxnSpPr>
        <p:spPr>
          <a:xfrm flipH="1">
            <a:off x="832338" y="6496799"/>
            <a:ext cx="1486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034235" y="3476622"/>
            <a:ext cx="139974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/>
              <a:t>first </a:t>
            </a:r>
            <a:r>
              <a:rPr lang="en-US" sz="1000" strike="sngStrike" dirty="0" err="1"/>
              <a:t>america's</a:t>
            </a:r>
            <a:r>
              <a:rPr lang="en-US" sz="1000" strike="sngStrike" dirty="0"/>
              <a:t> cup boat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35" y="2532211"/>
            <a:ext cx="1242646" cy="94441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902525" y="2532211"/>
            <a:ext cx="1374356" cy="9444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034235" y="2037959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 smtClean="0"/>
              <a:t>Moodys</a:t>
            </a:r>
            <a:r>
              <a:rPr lang="en-US" sz="1000" strike="sngStrike" dirty="0" smtClean="0"/>
              <a:t> </a:t>
            </a:r>
          </a:p>
          <a:p>
            <a:r>
              <a:rPr lang="en-US" sz="1000" strike="sngStrike" dirty="0" smtClean="0"/>
              <a:t>Financial</a:t>
            </a:r>
            <a:endParaRPr lang="en-US" sz="1000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3849865" y="2859727"/>
            <a:ext cx="2553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§</a:t>
            </a:r>
            <a:r>
              <a:rPr lang="en-US" b="1" dirty="0" err="1" smtClean="0"/>
              <a:t>Sachbeschaedigung</a:t>
            </a:r>
            <a:endParaRPr lang="en-US" b="1" dirty="0" smtClean="0"/>
          </a:p>
          <a:p>
            <a:r>
              <a:rPr lang="en-US" b="1" dirty="0" smtClean="0"/>
              <a:t>§Destruction of Property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430947" y="2765585"/>
            <a:ext cx="298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was laying </a:t>
            </a:r>
            <a:r>
              <a:rPr lang="en-US" strike="sngStrike" dirty="0" err="1" smtClean="0"/>
              <a:t>ther</a:t>
            </a:r>
            <a:r>
              <a:rPr lang="en-US" strike="sngStrike" dirty="0" smtClean="0"/>
              <a:t> pull this boat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7326775" y="1608881"/>
            <a:ext cx="21441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</a:p>
          <a:p>
            <a:r>
              <a:rPr lang="en-US" dirty="0" smtClean="0"/>
              <a:t>China, </a:t>
            </a:r>
          </a:p>
          <a:p>
            <a:r>
              <a:rPr lang="en-US" dirty="0"/>
              <a:t>	</a:t>
            </a:r>
            <a:r>
              <a:rPr lang="en-US" dirty="0" smtClean="0"/>
              <a:t>Hong-Kong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216175" y="253612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0.0001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575" y="3689676"/>
            <a:ext cx="1441832" cy="107952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513597" y="4091701"/>
            <a:ext cx="2818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</a:t>
            </a:r>
            <a:r>
              <a:rPr lang="en-US" strike="sngStrike" dirty="0" err="1" smtClean="0"/>
              <a:t>thew</a:t>
            </a:r>
            <a:r>
              <a:rPr lang="en-US" strike="sngStrike" dirty="0" smtClean="0"/>
              <a:t> this boat on the floor</a:t>
            </a:r>
            <a:endParaRPr lang="en-US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849865" y="3506058"/>
            <a:ext cx="66599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886201" y="5035846"/>
            <a:ext cx="66599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886201" y="2520089"/>
            <a:ext cx="66599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4717" y="1288649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2019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993160" y="1256512"/>
            <a:ext cx="317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Foster City Blvd and Marlin Ave</a:t>
            </a:r>
            <a:endParaRPr lang="en-US" b="1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3849865" y="3476622"/>
            <a:ext cx="1812381" cy="1292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034235" y="2238014"/>
            <a:ext cx="1242646" cy="1811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091354" y="5322277"/>
            <a:ext cx="6333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HOMCEI:SUNSORK(Kodak: </a:t>
            </a:r>
            <a:r>
              <a:rPr lang="en-US" strike="sngStrike" dirty="0" err="1" smtClean="0"/>
              <a:t>famly</a:t>
            </a:r>
            <a:r>
              <a:rPr lang="en-US" strike="sngStrike" dirty="0"/>
              <a:t> with dog, levis </a:t>
            </a:r>
            <a:r>
              <a:rPr lang="en-US" strike="sngStrike" dirty="0" err="1"/>
              <a:t>levis</a:t>
            </a:r>
            <a:r>
              <a:rPr lang="en-US" strike="sngStrike" dirty="0"/>
              <a:t> san </a:t>
            </a:r>
            <a:r>
              <a:rPr lang="en-US" strike="sngStrike" dirty="0" err="1" smtClean="0"/>
              <a:t>francico</a:t>
            </a:r>
            <a:r>
              <a:rPr lang="en-US" strike="sngStrike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ATOMBOMBBUTTON(JFK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ibm.swat.amy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8143665" y="5599276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6096000" y="5134708"/>
            <a:ext cx="550985" cy="510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3776990" y="6829477"/>
            <a:ext cx="66599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24" y="4209764"/>
            <a:ext cx="579869" cy="57986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034235" y="4049877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2864205" y="3988322"/>
            <a:ext cx="769948" cy="9090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943181" y="5200711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806" y="5297253"/>
            <a:ext cx="579869" cy="579869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H="1">
            <a:off x="2994602" y="5261069"/>
            <a:ext cx="584383" cy="7052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0" y="4029482"/>
            <a:ext cx="1744113" cy="1171229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527538" y="3506058"/>
            <a:ext cx="1219200" cy="20639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-33413" y="3717274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ridulous</a:t>
            </a:r>
            <a:endParaRPr lang="en-US" strike="sngStrike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6" y="2896823"/>
            <a:ext cx="1975777" cy="2634369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23" y="5645442"/>
            <a:ext cx="595973" cy="371434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9108831" y="5645443"/>
            <a:ext cx="1223615" cy="3453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71439" y="2580973"/>
            <a:ext cx="2264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FREDERIK,DOUGLASS</a:t>
            </a:r>
            <a:endParaRPr lang="en-US" sz="1200" dirty="0"/>
          </a:p>
        </p:txBody>
      </p:sp>
      <p:sp>
        <p:nvSpPr>
          <p:cNvPr id="78" name="TextBox 77"/>
          <p:cNvSpPr txBox="1"/>
          <p:nvPr/>
        </p:nvSpPr>
        <p:spPr>
          <a:xfrm>
            <a:off x="10560909" y="2929872"/>
            <a:ext cx="7296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Last row(x/y)</a:t>
            </a:r>
            <a:endParaRPr lang="en-US" sz="800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10579203" y="2673514"/>
            <a:ext cx="1545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SALES: </a:t>
            </a:r>
            <a:r>
              <a:rPr lang="en-US" sz="1600" dirty="0" smtClean="0"/>
              <a:t>S. KOREA</a:t>
            </a:r>
            <a:endParaRPr lang="en-US" sz="1600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5583" y="3240787"/>
            <a:ext cx="1086362" cy="161818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032" y="4875431"/>
            <a:ext cx="327694" cy="400336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635" y="4897355"/>
            <a:ext cx="393698" cy="393698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10740756" y="4918379"/>
            <a:ext cx="1086362" cy="444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3424" y="5661481"/>
            <a:ext cx="719757" cy="548301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 flipV="1">
            <a:off x="970316" y="5783942"/>
            <a:ext cx="1198453" cy="425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174717" y="5622630"/>
            <a:ext cx="705642" cy="73859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Pay</a:t>
            </a:r>
          </a:p>
          <a:p>
            <a:pPr algn="ctr"/>
            <a:r>
              <a:rPr lang="en-US" sz="800" dirty="0" smtClean="0"/>
              <a:t>now</a:t>
            </a:r>
            <a:endParaRPr lang="en-US" sz="800" dirty="0"/>
          </a:p>
        </p:txBody>
      </p:sp>
      <p:sp>
        <p:nvSpPr>
          <p:cNvPr id="90" name="TextBox 89"/>
          <p:cNvSpPr txBox="1"/>
          <p:nvPr/>
        </p:nvSpPr>
        <p:spPr>
          <a:xfrm>
            <a:off x="264588" y="6094443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$150,000</a:t>
            </a:r>
            <a:endParaRPr lang="en-US" sz="800" dirty="0"/>
          </a:p>
        </p:txBody>
      </p:sp>
      <p:cxnSp>
        <p:nvCxnSpPr>
          <p:cNvPr id="92" name="Straight Connector 91"/>
          <p:cNvCxnSpPr/>
          <p:nvPr/>
        </p:nvCxnSpPr>
        <p:spPr>
          <a:xfrm>
            <a:off x="332033" y="5755063"/>
            <a:ext cx="429775" cy="4928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5955" y="6256026"/>
            <a:ext cx="846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Andrew/</a:t>
            </a:r>
            <a:r>
              <a:rPr lang="en-US" sz="800" strike="sngStrike" dirty="0" err="1" smtClean="0"/>
              <a:t>Andew</a:t>
            </a:r>
            <a:endParaRPr lang="en-US" sz="800" strike="sngStrike" dirty="0"/>
          </a:p>
        </p:txBody>
      </p:sp>
      <p:cxnSp>
        <p:nvCxnSpPr>
          <p:cNvPr id="96" name="Straight Arrow Connector 95"/>
          <p:cNvCxnSpPr/>
          <p:nvPr/>
        </p:nvCxnSpPr>
        <p:spPr>
          <a:xfrm flipH="1" flipV="1">
            <a:off x="1569542" y="5935376"/>
            <a:ext cx="893717" cy="425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8312" y="6307697"/>
            <a:ext cx="13324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Spy </a:t>
            </a:r>
            <a:r>
              <a:rPr lang="en-US" sz="800" strike="sngStrike" dirty="0" err="1" smtClean="0"/>
              <a:t>ddr,sewsaw,like</a:t>
            </a:r>
            <a:r>
              <a:rPr lang="en-US" sz="800" strike="sngStrike" dirty="0" smtClean="0"/>
              <a:t> button</a:t>
            </a:r>
            <a:endParaRPr lang="en-US" sz="800" strike="sngStrike" dirty="0"/>
          </a:p>
        </p:txBody>
      </p:sp>
      <p:sp>
        <p:nvSpPr>
          <p:cNvPr id="98" name="TextBox 97"/>
          <p:cNvSpPr txBox="1"/>
          <p:nvPr/>
        </p:nvSpPr>
        <p:spPr>
          <a:xfrm>
            <a:off x="701124" y="5493591"/>
            <a:ext cx="4683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!peace</a:t>
            </a:r>
            <a:endParaRPr lang="en-US" sz="800" strike="sngStrike" dirty="0"/>
          </a:p>
        </p:txBody>
      </p:sp>
      <p:cxnSp>
        <p:nvCxnSpPr>
          <p:cNvPr id="100" name="Straight Connector 99"/>
          <p:cNvCxnSpPr/>
          <p:nvPr/>
        </p:nvCxnSpPr>
        <p:spPr>
          <a:xfrm>
            <a:off x="10546149" y="3182892"/>
            <a:ext cx="1545231" cy="1432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653" y="1484033"/>
            <a:ext cx="458563" cy="458563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503682" y="1527246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</a:t>
            </a:r>
            <a:endParaRPr lang="en-US" dirty="0"/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1537216" y="1527246"/>
            <a:ext cx="365309" cy="415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8" y="2603169"/>
            <a:ext cx="309215" cy="255876"/>
          </a:xfrm>
          <a:prstGeom prst="rect">
            <a:avLst/>
          </a:prstGeom>
        </p:spPr>
      </p:pic>
      <p:sp>
        <p:nvSpPr>
          <p:cNvPr id="106" name="Cube 105"/>
          <p:cNvSpPr/>
          <p:nvPr/>
        </p:nvSpPr>
        <p:spPr>
          <a:xfrm>
            <a:off x="83797" y="2159783"/>
            <a:ext cx="1793341" cy="3467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docs</a:t>
            </a:r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83797" y="1987207"/>
            <a:ext cx="1582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Polce</a:t>
            </a:r>
            <a:r>
              <a:rPr lang="en-US" sz="800" dirty="0" smtClean="0"/>
              <a:t> Robot 1513 Foster City Blvd</a:t>
            </a:r>
            <a:endParaRPr lang="en-US" sz="800" dirty="0"/>
          </a:p>
        </p:txBody>
      </p:sp>
      <p:sp>
        <p:nvSpPr>
          <p:cNvPr id="108" name="TextBox 107"/>
          <p:cNvSpPr txBox="1"/>
          <p:nvPr/>
        </p:nvSpPr>
        <p:spPr>
          <a:xfrm>
            <a:off x="5568897" y="1327606"/>
            <a:ext cx="1612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!SALES: </a:t>
            </a:r>
            <a:r>
              <a:rPr lang="en-US" sz="1600" dirty="0" smtClean="0"/>
              <a:t>S. KOREA</a:t>
            </a:r>
            <a:endParaRPr lang="en-US" sz="1600" dirty="0"/>
          </a:p>
        </p:txBody>
      </p:sp>
      <p:sp>
        <p:nvSpPr>
          <p:cNvPr id="109" name="Rectangle 108"/>
          <p:cNvSpPr/>
          <p:nvPr/>
        </p:nvSpPr>
        <p:spPr>
          <a:xfrm>
            <a:off x="6377277" y="1555298"/>
            <a:ext cx="7296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Last row(x/y)</a:t>
            </a:r>
            <a:endParaRPr lang="en-US" sz="800" strike="sngStrike" dirty="0"/>
          </a:p>
        </p:txBody>
      </p:sp>
      <p:cxnSp>
        <p:nvCxnSpPr>
          <p:cNvPr id="111" name="Straight Arrow Connector 110"/>
          <p:cNvCxnSpPr>
            <a:endCxn id="23" idx="1"/>
          </p:cNvCxnSpPr>
          <p:nvPr/>
        </p:nvCxnSpPr>
        <p:spPr>
          <a:xfrm>
            <a:off x="5943600" y="1666160"/>
            <a:ext cx="1383175" cy="40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V="1">
            <a:off x="5802923" y="2094929"/>
            <a:ext cx="1291601" cy="143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77" y="1871339"/>
            <a:ext cx="322336" cy="590302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6404047" y="2242069"/>
            <a:ext cx="11192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Buddhist Angels Japan</a:t>
            </a:r>
            <a:endParaRPr lang="en-US" sz="800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248" y="5206595"/>
            <a:ext cx="484742" cy="731086"/>
          </a:xfrm>
          <a:prstGeom prst="rect">
            <a:avLst/>
          </a:prstGeom>
        </p:spPr>
      </p:pic>
      <p:cxnSp>
        <p:nvCxnSpPr>
          <p:cNvPr id="118" name="Straight Arrow Connector 117"/>
          <p:cNvCxnSpPr>
            <a:stCxn id="66" idx="0"/>
          </p:cNvCxnSpPr>
          <p:nvPr/>
        </p:nvCxnSpPr>
        <p:spPr>
          <a:xfrm flipH="1" flipV="1">
            <a:off x="2296726" y="4860125"/>
            <a:ext cx="939015" cy="43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2240660" y="4830469"/>
            <a:ext cx="425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TERMAINA:JOSPHE:GOD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morgn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freman</a:t>
            </a:r>
            <a:r>
              <a:rPr lang="en-US" strike="sngStrike" dirty="0" smtClean="0"/>
              <a:t>)</a:t>
            </a:r>
            <a:r>
              <a:rPr lang="en-US" dirty="0" smtClean="0"/>
              <a:t>.VP</a:t>
            </a:r>
            <a:endParaRPr lang="en-US" dirty="0"/>
          </a:p>
        </p:txBody>
      </p:sp>
      <p:cxnSp>
        <p:nvCxnSpPr>
          <p:cNvPr id="121" name="Straight Arrow Connector 120"/>
          <p:cNvCxnSpPr/>
          <p:nvPr/>
        </p:nvCxnSpPr>
        <p:spPr>
          <a:xfrm>
            <a:off x="3177945" y="5134534"/>
            <a:ext cx="1455963" cy="11977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924759" y="4657324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VIRINGIA</a:t>
            </a:r>
            <a:endParaRPr 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4228483" y="6132041"/>
            <a:ext cx="3483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ENTRY: levis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famly</a:t>
            </a:r>
            <a:r>
              <a:rPr lang="en-US" strike="sngStrike" dirty="0" smtClean="0"/>
              <a:t> with dog)</a:t>
            </a:r>
          </a:p>
          <a:p>
            <a:r>
              <a:rPr lang="en-US" dirty="0" smtClean="0"/>
              <a:t>EXIT: Lukas studio 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famly</a:t>
            </a:r>
            <a:r>
              <a:rPr lang="en-US" strike="sngStrike" dirty="0" smtClean="0"/>
              <a:t> with dog)</a:t>
            </a:r>
            <a:endParaRPr lang="en-US" strike="sngStrike" dirty="0"/>
          </a:p>
        </p:txBody>
      </p:sp>
      <p:cxnSp>
        <p:nvCxnSpPr>
          <p:cNvPr id="126" name="Straight Connector 125"/>
          <p:cNvCxnSpPr/>
          <p:nvPr/>
        </p:nvCxnSpPr>
        <p:spPr>
          <a:xfrm flipV="1">
            <a:off x="5104439" y="5966275"/>
            <a:ext cx="318968" cy="530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4815034" y="6604521"/>
            <a:ext cx="13029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550" y="6041895"/>
            <a:ext cx="309528" cy="319332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722" y="6043871"/>
            <a:ext cx="322483" cy="315380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2383813" y="573404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endParaRPr lang="en-US" dirty="0"/>
          </a:p>
        </p:txBody>
      </p:sp>
      <p:cxnSp>
        <p:nvCxnSpPr>
          <p:cNvPr id="133" name="Straight Connector 132"/>
          <p:cNvCxnSpPr/>
          <p:nvPr/>
        </p:nvCxnSpPr>
        <p:spPr>
          <a:xfrm flipV="1">
            <a:off x="2377277" y="6114043"/>
            <a:ext cx="939946" cy="1701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2781033" y="5724114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</a:t>
            </a:r>
            <a:r>
              <a:rPr lang="en-US" sz="800" strike="sngStrike" dirty="0" err="1" smtClean="0"/>
              <a:t>limper.atlassian.touch</a:t>
            </a:r>
            <a:endParaRPr lang="en-US" sz="800" strike="sngStrike" dirty="0"/>
          </a:p>
        </p:txBody>
      </p:sp>
      <p:sp>
        <p:nvSpPr>
          <p:cNvPr id="135" name="TextBox 134"/>
          <p:cNvSpPr txBox="1"/>
          <p:nvPr/>
        </p:nvSpPr>
        <p:spPr>
          <a:xfrm>
            <a:off x="3029363" y="5779639"/>
            <a:ext cx="26484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Walsh.bluesuit.balconly.sap.dr.gorhcoe</a:t>
            </a:r>
            <a:r>
              <a:rPr lang="en-US" sz="800" strike="sngStrike" dirty="0" smtClean="0"/>
              <a:t>(stoop; stew).touch</a:t>
            </a:r>
            <a:endParaRPr lang="en-US" sz="800" strike="sngStrike" dirty="0"/>
          </a:p>
        </p:txBody>
      </p:sp>
      <p:cxnSp>
        <p:nvCxnSpPr>
          <p:cNvPr id="137" name="Straight Connector 136"/>
          <p:cNvCxnSpPr>
            <a:stCxn id="134" idx="1"/>
          </p:cNvCxnSpPr>
          <p:nvPr/>
        </p:nvCxnSpPr>
        <p:spPr>
          <a:xfrm>
            <a:off x="2781033" y="5908780"/>
            <a:ext cx="309277" cy="63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7513597" y="1896578"/>
            <a:ext cx="530049" cy="19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8477699" y="2133507"/>
            <a:ext cx="515461" cy="550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6646985" y="1327606"/>
            <a:ext cx="316670" cy="227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2837095" y="5911447"/>
            <a:ext cx="18117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Stoop(</a:t>
            </a:r>
            <a:r>
              <a:rPr lang="en-US" sz="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greg</a:t>
            </a:r>
            <a:r>
              <a:rPr lang="en-US" sz="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steele</a:t>
            </a:r>
            <a:r>
              <a:rPr lang="en-US" sz="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pooooop</a:t>
            </a:r>
            <a:r>
              <a:rPr lang="en-US" sz="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),</a:t>
            </a:r>
            <a:r>
              <a:rPr lang="en-US" sz="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eyecream</a:t>
            </a:r>
            <a:endParaRPr lang="en-US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302043" y="6129557"/>
            <a:ext cx="926440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0.0001 </a:t>
            </a:r>
            <a:r>
              <a:rPr lang="en-US" sz="800" dirty="0" err="1" smtClean="0"/>
              <a:t>fbi:wmed:green</a:t>
            </a:r>
            <a:endParaRPr lang="en-US" sz="800" dirty="0"/>
          </a:p>
        </p:txBody>
      </p:sp>
      <p:sp>
        <p:nvSpPr>
          <p:cNvPr id="147" name="TextBox 146"/>
          <p:cNvSpPr txBox="1"/>
          <p:nvPr/>
        </p:nvSpPr>
        <p:spPr>
          <a:xfrm>
            <a:off x="3136690" y="6229491"/>
            <a:ext cx="683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Stew:dublin</a:t>
            </a:r>
            <a:endParaRPr lang="en-US" sz="800" dirty="0"/>
          </a:p>
        </p:txBody>
      </p:sp>
      <p:cxnSp>
        <p:nvCxnSpPr>
          <p:cNvPr id="149" name="Straight Connector 148"/>
          <p:cNvCxnSpPr>
            <a:stCxn id="147" idx="1"/>
            <a:endCxn id="147" idx="3"/>
          </p:cNvCxnSpPr>
          <p:nvPr/>
        </p:nvCxnSpPr>
        <p:spPr>
          <a:xfrm>
            <a:off x="3136690" y="6337213"/>
            <a:ext cx="68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3294010" y="6148301"/>
            <a:ext cx="1074444" cy="135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-115749" y="5416647"/>
            <a:ext cx="121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2007 CPVA</a:t>
            </a:r>
            <a:endParaRPr lang="en-US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2328416" y="3868593"/>
            <a:ext cx="121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2014 CPVA</a:t>
            </a:r>
            <a:endParaRPr lang="en-US" b="1" dirty="0"/>
          </a:p>
        </p:txBody>
      </p:sp>
      <p:pic>
        <p:nvPicPr>
          <p:cNvPr id="156" name="Picture 15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427" y="6156176"/>
            <a:ext cx="198950" cy="309479"/>
          </a:xfrm>
          <a:prstGeom prst="rect">
            <a:avLst/>
          </a:prstGeom>
        </p:spPr>
      </p:pic>
      <p:cxnSp>
        <p:nvCxnSpPr>
          <p:cNvPr id="158" name="Straight Connector 157"/>
          <p:cNvCxnSpPr/>
          <p:nvPr/>
        </p:nvCxnSpPr>
        <p:spPr>
          <a:xfrm flipV="1">
            <a:off x="8081900" y="6189629"/>
            <a:ext cx="911260" cy="235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8911377" y="6036580"/>
            <a:ext cx="367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HOMCE:LUX</a:t>
            </a:r>
            <a:r>
              <a:rPr lang="en-US" sz="800" strike="sngStrike" dirty="0" smtClean="0"/>
              <a:t>(viola)</a:t>
            </a:r>
            <a:r>
              <a:rPr lang="en-US" dirty="0" smtClean="0"/>
              <a:t>.</a:t>
            </a:r>
            <a:r>
              <a:rPr lang="en-US" dirty="0" err="1" smtClean="0"/>
              <a:t>nonPoiceLanbue</a:t>
            </a:r>
            <a:r>
              <a:rPr lang="en-US" sz="800" strike="sngStrike" dirty="0" smtClean="0"/>
              <a:t>(lady killer)</a:t>
            </a:r>
            <a:endParaRPr lang="en-US" sz="800" strike="sngStrike" dirty="0"/>
          </a:p>
        </p:txBody>
      </p:sp>
      <p:sp>
        <p:nvSpPr>
          <p:cNvPr id="160" name="TextBox 159"/>
          <p:cNvSpPr txBox="1"/>
          <p:nvPr/>
        </p:nvSpPr>
        <p:spPr>
          <a:xfrm>
            <a:off x="9310123" y="6389077"/>
            <a:ext cx="15103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wait.,</a:t>
            </a:r>
            <a:r>
              <a:rPr lang="en-US" sz="800" dirty="0" err="1" smtClean="0"/>
              <a:t>trigger,nonPoliceCfgLogial</a:t>
            </a:r>
            <a:endParaRPr lang="en-US" sz="800" dirty="0"/>
          </a:p>
        </p:txBody>
      </p:sp>
      <p:cxnSp>
        <p:nvCxnSpPr>
          <p:cNvPr id="162" name="Straight Connector 161"/>
          <p:cNvCxnSpPr>
            <a:stCxn id="160" idx="2"/>
          </p:cNvCxnSpPr>
          <p:nvPr/>
        </p:nvCxnSpPr>
        <p:spPr>
          <a:xfrm flipH="1" flipV="1">
            <a:off x="9720638" y="6465655"/>
            <a:ext cx="344660" cy="1388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8328057" y="5955511"/>
            <a:ext cx="708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?</a:t>
            </a:r>
            <a:r>
              <a:rPr lang="en-US" sz="800" strike="sngStrike" dirty="0" err="1" smtClean="0"/>
              <a:t>Famly</a:t>
            </a:r>
            <a:r>
              <a:rPr lang="en-US" sz="800" strike="sngStrike" dirty="0" smtClean="0"/>
              <a:t> killer</a:t>
            </a:r>
            <a:endParaRPr lang="en-US" sz="800" strike="sngStrike" dirty="0"/>
          </a:p>
        </p:txBody>
      </p:sp>
      <p:sp>
        <p:nvSpPr>
          <p:cNvPr id="165" name="Rectangle 164"/>
          <p:cNvSpPr/>
          <p:nvPr/>
        </p:nvSpPr>
        <p:spPr>
          <a:xfrm>
            <a:off x="7369868" y="4714370"/>
            <a:ext cx="662226" cy="464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IBM</a:t>
            </a:r>
            <a:endParaRPr lang="en-US" dirty="0"/>
          </a:p>
        </p:txBody>
      </p:sp>
      <p:sp>
        <p:nvSpPr>
          <p:cNvPr id="166" name="Rectangle 165"/>
          <p:cNvSpPr/>
          <p:nvPr/>
        </p:nvSpPr>
        <p:spPr>
          <a:xfrm>
            <a:off x="8093793" y="4696163"/>
            <a:ext cx="1188125" cy="5104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MATHEW</a:t>
            </a:r>
            <a:endParaRPr lang="en-US" dirty="0"/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327" y="4701672"/>
            <a:ext cx="796130" cy="529427"/>
          </a:xfrm>
          <a:prstGeom prst="rect">
            <a:avLst/>
          </a:prstGeom>
        </p:spPr>
      </p:pic>
      <p:sp>
        <p:nvSpPr>
          <p:cNvPr id="168" name="TextBox 167"/>
          <p:cNvSpPr txBox="1"/>
          <p:nvPr/>
        </p:nvSpPr>
        <p:spPr>
          <a:xfrm>
            <a:off x="8271264" y="4403770"/>
            <a:ext cx="1376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</a:t>
            </a:r>
            <a:r>
              <a:rPr lang="en-US" sz="900" dirty="0" smtClean="0"/>
              <a:t>.</a:t>
            </a:r>
            <a:r>
              <a:rPr lang="en-US" sz="900" strike="sngStrike" dirty="0" smtClean="0"/>
              <a:t>!MALE</a:t>
            </a:r>
            <a:endParaRPr lang="en-US" sz="900" strike="sngStrike" dirty="0"/>
          </a:p>
        </p:txBody>
      </p:sp>
      <p:cxnSp>
        <p:nvCxnSpPr>
          <p:cNvPr id="170" name="Straight Connector 169"/>
          <p:cNvCxnSpPr/>
          <p:nvPr/>
        </p:nvCxnSpPr>
        <p:spPr>
          <a:xfrm>
            <a:off x="6963655" y="4787045"/>
            <a:ext cx="3473283" cy="307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7328641" y="4483028"/>
            <a:ext cx="11192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Gov.Schw.Sacramento</a:t>
            </a:r>
            <a:endParaRPr lang="en-US" sz="800" dirty="0"/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81" y="3796088"/>
            <a:ext cx="835327" cy="507577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262" y="3685310"/>
            <a:ext cx="996163" cy="662901"/>
          </a:xfrm>
          <a:prstGeom prst="rect">
            <a:avLst/>
          </a:prstGeom>
        </p:spPr>
      </p:pic>
      <p:sp>
        <p:nvSpPr>
          <p:cNvPr id="174" name="Rectangle 173"/>
          <p:cNvSpPr/>
          <p:nvPr/>
        </p:nvSpPr>
        <p:spPr>
          <a:xfrm>
            <a:off x="780102" y="1980650"/>
            <a:ext cx="10785356" cy="43407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PARKER</a:t>
            </a:r>
            <a:endParaRPr lang="en-US" sz="9600" dirty="0"/>
          </a:p>
        </p:txBody>
      </p:sp>
      <p:sp>
        <p:nvSpPr>
          <p:cNvPr id="175" name="TextBox 174"/>
          <p:cNvSpPr txBox="1"/>
          <p:nvPr/>
        </p:nvSpPr>
        <p:spPr>
          <a:xfrm>
            <a:off x="4254508" y="3361795"/>
            <a:ext cx="220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HEIDERLBERG:TORT:1</a:t>
            </a:r>
            <a:endParaRPr lang="en-US" dirty="0"/>
          </a:p>
        </p:txBody>
      </p:sp>
      <p:sp>
        <p:nvSpPr>
          <p:cNvPr id="176" name="TextBox 175"/>
          <p:cNvSpPr txBox="1"/>
          <p:nvPr/>
        </p:nvSpPr>
        <p:spPr>
          <a:xfrm>
            <a:off x="5421382" y="4944965"/>
            <a:ext cx="375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JFK:MATHEW(!HOMCI: BUNNY) </a:t>
            </a:r>
            <a:r>
              <a:rPr lang="en-US" sz="800" strike="sngStrike" dirty="0" smtClean="0"/>
              <a:t>catch a bunny</a:t>
            </a:r>
            <a:endParaRPr lang="en-US" sz="800" strike="sngStrike" dirty="0"/>
          </a:p>
        </p:txBody>
      </p:sp>
      <p:pic>
        <p:nvPicPr>
          <p:cNvPr id="177" name="Picture 17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93" y="1596470"/>
            <a:ext cx="1012397" cy="615172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70" y="1590939"/>
            <a:ext cx="1039917" cy="692018"/>
          </a:xfrm>
          <a:prstGeom prst="rect">
            <a:avLst/>
          </a:prstGeom>
        </p:spPr>
      </p:pic>
      <p:cxnSp>
        <p:nvCxnSpPr>
          <p:cNvPr id="183" name="Straight Arrow Connector 182"/>
          <p:cNvCxnSpPr/>
          <p:nvPr/>
        </p:nvCxnSpPr>
        <p:spPr>
          <a:xfrm>
            <a:off x="2856960" y="1533456"/>
            <a:ext cx="900231" cy="346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/>
          <p:nvPr/>
        </p:nvCxnSpPr>
        <p:spPr>
          <a:xfrm>
            <a:off x="3541569" y="1335177"/>
            <a:ext cx="1434269" cy="42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3090310" y="2987589"/>
            <a:ext cx="1504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GOD.Brunette</a:t>
            </a:r>
            <a:endParaRPr lang="en-US" dirty="0"/>
          </a:p>
        </p:txBody>
      </p:sp>
      <p:pic>
        <p:nvPicPr>
          <p:cNvPr id="187" name="Picture 18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99" y="2308413"/>
            <a:ext cx="1080360" cy="450150"/>
          </a:xfrm>
          <a:prstGeom prst="rect">
            <a:avLst/>
          </a:prstGeom>
        </p:spPr>
      </p:pic>
      <p:sp>
        <p:nvSpPr>
          <p:cNvPr id="188" name="Rectangle 187"/>
          <p:cNvSpPr/>
          <p:nvPr/>
        </p:nvSpPr>
        <p:spPr>
          <a:xfrm>
            <a:off x="4601169" y="2798933"/>
            <a:ext cx="2592991" cy="5030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Connector 189"/>
          <p:cNvCxnSpPr/>
          <p:nvPr/>
        </p:nvCxnSpPr>
        <p:spPr>
          <a:xfrm flipV="1">
            <a:off x="3515227" y="2919003"/>
            <a:ext cx="853227" cy="5311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Cube 190"/>
          <p:cNvSpPr/>
          <p:nvPr/>
        </p:nvSpPr>
        <p:spPr>
          <a:xfrm>
            <a:off x="9036905" y="4348205"/>
            <a:ext cx="1088244" cy="169207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</a:p>
          <a:p>
            <a:pPr algn="ctr"/>
            <a:r>
              <a:rPr lang="en-US" sz="900" dirty="0" smtClean="0"/>
              <a:t>?HOMCIDE:MATHEW</a:t>
            </a:r>
            <a:endParaRPr lang="en-US" sz="900" dirty="0"/>
          </a:p>
        </p:txBody>
      </p:sp>
      <p:sp>
        <p:nvSpPr>
          <p:cNvPr id="192" name="TextBox 191"/>
          <p:cNvSpPr txBox="1"/>
          <p:nvPr/>
        </p:nvSpPr>
        <p:spPr>
          <a:xfrm>
            <a:off x="8998960" y="5580795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!HOMCI:JESUE</a:t>
            </a:r>
          </a:p>
          <a:p>
            <a:r>
              <a:rPr lang="en-US" sz="800" strike="sngStrike" dirty="0" smtClean="0"/>
              <a:t>(apple)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carpenter</a:t>
            </a:r>
          </a:p>
          <a:p>
            <a:r>
              <a:rPr lang="en-US" sz="800" dirty="0" smtClean="0"/>
              <a:t>HAMBURG</a:t>
            </a:r>
            <a:endParaRPr lang="en-US" sz="800" dirty="0"/>
          </a:p>
        </p:txBody>
      </p:sp>
      <p:cxnSp>
        <p:nvCxnSpPr>
          <p:cNvPr id="194" name="Straight Connector 193"/>
          <p:cNvCxnSpPr/>
          <p:nvPr/>
        </p:nvCxnSpPr>
        <p:spPr>
          <a:xfrm flipV="1">
            <a:off x="3302043" y="3474587"/>
            <a:ext cx="4969221" cy="1216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8370596" y="1920798"/>
            <a:ext cx="24377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WWI.HOMCEI:KYSTAL.</a:t>
            </a:r>
            <a:r>
              <a:rPr lang="en-US" sz="800" strike="sngStrike" dirty="0" err="1" smtClean="0"/>
              <a:t>visa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Paerk</a:t>
            </a:r>
            <a:r>
              <a:rPr lang="en-US" sz="800" strike="sngStrike" dirty="0" smtClean="0"/>
              <a:t> bird </a:t>
            </a:r>
            <a:r>
              <a:rPr lang="en-US" sz="800" strike="sngStrike" dirty="0" err="1" smtClean="0"/>
              <a:t>johthan</a:t>
            </a:r>
            <a:endParaRPr lang="en-US" sz="800" strike="sngStrike" dirty="0"/>
          </a:p>
        </p:txBody>
      </p:sp>
      <p:cxnSp>
        <p:nvCxnSpPr>
          <p:cNvPr id="197" name="Straight Connector 196"/>
          <p:cNvCxnSpPr/>
          <p:nvPr/>
        </p:nvCxnSpPr>
        <p:spPr>
          <a:xfrm flipV="1">
            <a:off x="3857902" y="2344835"/>
            <a:ext cx="2912801" cy="4002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>
            <a:off x="5596300" y="2974788"/>
            <a:ext cx="1117661" cy="341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0" name="Straight Connector 199"/>
          <p:cNvCxnSpPr/>
          <p:nvPr/>
        </p:nvCxnSpPr>
        <p:spPr>
          <a:xfrm>
            <a:off x="5346000" y="2828208"/>
            <a:ext cx="1356794" cy="491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1" name="Picture 20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149" y="2813719"/>
            <a:ext cx="705602" cy="504002"/>
          </a:xfrm>
          <a:prstGeom prst="rect">
            <a:avLst/>
          </a:prstGeom>
        </p:spPr>
      </p:pic>
      <p:cxnSp>
        <p:nvCxnSpPr>
          <p:cNvPr id="203" name="Straight Connector 202"/>
          <p:cNvCxnSpPr/>
          <p:nvPr/>
        </p:nvCxnSpPr>
        <p:spPr>
          <a:xfrm>
            <a:off x="5046399" y="2977452"/>
            <a:ext cx="2531464" cy="1387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" name="Picture 20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509" y="2036201"/>
            <a:ext cx="1569357" cy="156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6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85371"/>
            <a:ext cx="12192000" cy="333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5565662" y="3244334"/>
            <a:ext cx="108311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make </a:t>
            </a:r>
            <a:r>
              <a:rPr lang="en-US" b="1" strike="sngStrike" dirty="0" smtClean="0"/>
              <a:t>fire</a:t>
            </a:r>
          </a:p>
          <a:p>
            <a:r>
              <a:rPr lang="en-US" sz="1200" b="1" strike="sngStrike" dirty="0" smtClean="0"/>
              <a:t>Catch food</a:t>
            </a:r>
            <a:endParaRPr lang="en-US" sz="1200" b="1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4861367" y="3059668"/>
            <a:ext cx="293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!HOMCI:BUNNY:HOMCEI:LUX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96914" y="3796496"/>
            <a:ext cx="5176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HCEKCPON CHALRIE(SACREMENT TEMRON JOSHPEH)</a:t>
            </a:r>
          </a:p>
          <a:p>
            <a:r>
              <a:rPr lang="en-US" b="1" dirty="0" smtClean="0"/>
              <a:t>CPVA</a:t>
            </a:r>
            <a:r>
              <a:rPr lang="en-US" dirty="0" smtClean="0"/>
              <a:t> </a:t>
            </a:r>
            <a:r>
              <a:rPr lang="en-US" strike="sngStrike" dirty="0" err="1" smtClean="0"/>
              <a:t>kayoucllu</a:t>
            </a:r>
            <a:r>
              <a:rPr lang="en-US" strike="sngStrike" dirty="0"/>
              <a:t> </a:t>
            </a:r>
            <a:r>
              <a:rPr lang="en-US" strike="sngStrike" dirty="0" err="1" smtClean="0"/>
              <a:t>infnace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deparement</a:t>
            </a:r>
            <a:endParaRPr lang="en-US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949" y="4269468"/>
            <a:ext cx="2552381" cy="10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70585" y="4084802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SQ.CDRC.MANAGER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920154" y="4269468"/>
            <a:ext cx="12895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033970" y="3572235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4s </a:t>
            </a:r>
            <a:r>
              <a:rPr lang="en-US" dirty="0" err="1" smtClean="0"/>
              <a:t>FBI.</a:t>
            </a:r>
            <a:r>
              <a:rPr lang="en-US" sz="800" strike="sngStrike" dirty="0" err="1" smtClean="0"/>
              <a:t>inevioent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kkk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5013312" y="5644077"/>
            <a:ext cx="14830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Assuemd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churcn</a:t>
            </a:r>
            <a:r>
              <a:rPr lang="en-US" sz="800" strike="sngStrike" dirty="0" smtClean="0"/>
              <a:t> Americas cup</a:t>
            </a:r>
            <a:endParaRPr lang="en-US" sz="800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92" y="5924135"/>
            <a:ext cx="1267258" cy="4256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5867678"/>
            <a:ext cx="249799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nonPoliceHomlessLiason</a:t>
            </a:r>
            <a:endParaRPr lang="en-US" dirty="0" smtClean="0"/>
          </a:p>
          <a:p>
            <a:r>
              <a:rPr lang="en-US" sz="1100" strike="sngStrike" dirty="0" smtClean="0"/>
              <a:t>Sinbad, Common Wealth, America Cup</a:t>
            </a:r>
            <a:endParaRPr lang="en-US" sz="1100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497992" y="5751799"/>
            <a:ext cx="1394070" cy="78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6862" y="5451231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Dock at SF Bay</a:t>
            </a:r>
            <a:endParaRPr lang="en-US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294" y="5417970"/>
            <a:ext cx="419075" cy="21792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497992" y="4994031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!HOMCEI:DOG</a:t>
            </a:r>
            <a:r>
              <a:rPr lang="en-US" sz="800" strike="sngStrike" dirty="0" smtClean="0"/>
              <a:t> visa </a:t>
            </a:r>
            <a:r>
              <a:rPr lang="en-US" sz="800" strike="sngStrike" dirty="0" err="1" smtClean="0"/>
              <a:t>elevathuman</a:t>
            </a:r>
            <a:r>
              <a:rPr lang="en-US" sz="800" strike="sngStrike" dirty="0" smtClean="0"/>
              <a:t> Otis </a:t>
            </a:r>
            <a:r>
              <a:rPr lang="en-US" sz="800" strike="sngStrike" dirty="0" err="1" smtClean="0"/>
              <a:t>morgan</a:t>
            </a:r>
            <a:endParaRPr lang="en-US" sz="800" strike="sngStrike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2203938" y="5451231"/>
            <a:ext cx="1418493" cy="1846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29272" y="3796496"/>
            <a:ext cx="235910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Ibm.paenrte.sales.employe.andy.more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Ibm.sales.fielnet.employe.andy.more</a:t>
            </a:r>
            <a:endParaRPr lang="en-US" sz="800" strike="sngStrike" dirty="0" smtClean="0"/>
          </a:p>
          <a:p>
            <a:r>
              <a:rPr lang="en-US" strike="sngStrike" dirty="0" err="1" smtClean="0"/>
              <a:t>Metllica</a:t>
            </a:r>
            <a:r>
              <a:rPr lang="en-US" strike="sngStrike" dirty="0" smtClean="0"/>
              <a:t> elevator music</a:t>
            </a:r>
          </a:p>
          <a:p>
            <a:r>
              <a:rPr lang="en-US" dirty="0" smtClean="0"/>
              <a:t>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visa.vp</a:t>
            </a:r>
            <a:r>
              <a:rPr lang="en-US" strike="sngStrike" dirty="0" smtClean="0"/>
              <a:t>: stew)</a:t>
            </a:r>
            <a:endParaRPr lang="en-US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95027" y="4747428"/>
            <a:ext cx="174455" cy="24645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913184" y="4870654"/>
            <a:ext cx="709247" cy="1232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971" y="1398227"/>
            <a:ext cx="2887091" cy="1945204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504092" y="1934308"/>
            <a:ext cx="1254370" cy="539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be 53"/>
          <p:cNvSpPr/>
          <p:nvPr/>
        </p:nvSpPr>
        <p:spPr>
          <a:xfrm>
            <a:off x="4560277" y="1398227"/>
            <a:ext cx="1005385" cy="166144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6107723" y="1688123"/>
            <a:ext cx="44631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HOMCE:LUX:FORST:KRIACHTALL(</a:t>
            </a:r>
            <a:r>
              <a:rPr lang="en-US" sz="800" strike="sngStrike" dirty="0" err="1" smtClean="0"/>
              <a:t>mones,nivana,beatlle</a:t>
            </a:r>
            <a:r>
              <a:rPr lang="en-US" sz="800" strike="sngStrike" dirty="0" smtClean="0"/>
              <a:t> yelling)</a:t>
            </a:r>
          </a:p>
          <a:p>
            <a:r>
              <a:rPr lang="en-US" sz="800" strike="sngStrike" dirty="0" smtClean="0"/>
              <a:t>“KRAICH” to “Yell”</a:t>
            </a:r>
            <a:endParaRPr lang="en-US" sz="800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7959969" y="1688123"/>
            <a:ext cx="1594339" cy="398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605330" y="2086708"/>
            <a:ext cx="10711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Blackhaw</a:t>
            </a:r>
            <a:endParaRPr lang="en-US" dirty="0" smtClean="0"/>
          </a:p>
          <a:p>
            <a:r>
              <a:rPr lang="en-US" sz="800" dirty="0" err="1" smtClean="0"/>
              <a:t>Pelaston</a:t>
            </a:r>
            <a:endParaRPr lang="en-US" sz="800" dirty="0" smtClean="0"/>
          </a:p>
          <a:p>
            <a:r>
              <a:rPr lang="en-US" sz="800" dirty="0" smtClean="0"/>
              <a:t>San Ramon</a:t>
            </a:r>
          </a:p>
          <a:p>
            <a:r>
              <a:rPr lang="en-US" sz="800" dirty="0" err="1" smtClean="0"/>
              <a:t>Dubline</a:t>
            </a:r>
            <a:endParaRPr lang="en-US" sz="800" dirty="0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7417908" y="1688122"/>
            <a:ext cx="647569" cy="541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796914" y="2086708"/>
            <a:ext cx="268563" cy="867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604046" y="2098431"/>
            <a:ext cx="38271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HOMCE:LUX:KING:LAWHOEL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wiesloch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HOME:LUX:HATHOLE</a:t>
            </a:r>
          </a:p>
          <a:p>
            <a:r>
              <a:rPr lang="en-US" dirty="0" smtClean="0"/>
              <a:t>HOMCIE:LUX:COINTOWN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muzeheim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46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303" y="2753228"/>
            <a:ext cx="227088" cy="3437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85371"/>
            <a:ext cx="12192000" cy="333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790" y="2010950"/>
            <a:ext cx="1600139" cy="160013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260" y="2010950"/>
            <a:ext cx="1064820" cy="1600139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400537" y="3842795"/>
            <a:ext cx="14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Otis, Morgan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3384088" y="3842795"/>
            <a:ext cx="185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Morgan, Freeman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903089" y="3842795"/>
            <a:ext cx="2004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SS, </a:t>
            </a:r>
            <a:r>
              <a:rPr lang="en-US" dirty="0" err="1" smtClean="0"/>
              <a:t>Brodesser</a:t>
            </a:r>
            <a:r>
              <a:rPr lang="en-US" dirty="0" smtClean="0"/>
              <a:t>, </a:t>
            </a:r>
            <a:r>
              <a:rPr lang="en-US" dirty="0" err="1" smtClean="0"/>
              <a:t>Timo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5903089" y="4421529"/>
            <a:ext cx="163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Dexter, Morgan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4873387" y="3542276"/>
            <a:ext cx="740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2010-2011 </a:t>
            </a:r>
            <a:r>
              <a:rPr lang="en-US" dirty="0" err="1" smtClean="0"/>
              <a:t>nonPolcieTV</a:t>
            </a:r>
            <a:r>
              <a:rPr lang="en-US" dirty="0" smtClean="0"/>
              <a:t> </a:t>
            </a:r>
            <a:r>
              <a:rPr lang="en-US" dirty="0" err="1" smtClean="0"/>
              <a:t>Moutain</a:t>
            </a:r>
            <a:r>
              <a:rPr lang="en-US" dirty="0" smtClean="0"/>
              <a:t> View, California 777, West Middlefield Road</a:t>
            </a:r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5568462" y="4027461"/>
            <a:ext cx="23392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601771" y="1586076"/>
            <a:ext cx="460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LEVEL </a:t>
            </a:r>
            <a:r>
              <a:rPr lang="en-US" b="1" dirty="0" smtClean="0"/>
              <a:t>NAME CHANGE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petersson,free</a:t>
            </a:r>
            <a:r>
              <a:rPr lang="en-US" strike="sngStrike" dirty="0" smtClean="0"/>
              <a:t> pizza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3176954" y="2227385"/>
            <a:ext cx="1696433" cy="9847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785446" y="1919681"/>
            <a:ext cx="2368062" cy="150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837270" y="5462954"/>
            <a:ext cx="529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IPX   Kim Bui, United Nations, </a:t>
            </a:r>
            <a:r>
              <a:rPr lang="en-US" sz="800" strike="sngStrike" dirty="0" smtClean="0"/>
              <a:t>Person 50 while doing something almost stupid</a:t>
            </a:r>
            <a:endParaRPr lang="en-US" sz="800" strike="sngStrike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2567354" y="5462954"/>
            <a:ext cx="1055077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1148862" y="3911608"/>
            <a:ext cx="1946030" cy="115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3282462" y="3517692"/>
            <a:ext cx="1699846" cy="961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5806" y="4280940"/>
            <a:ext cx="1933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Elevator, Otis</a:t>
            </a:r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1284790" y="3692535"/>
            <a:ext cx="684687" cy="146989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242620" y="5067942"/>
            <a:ext cx="288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HOMICID:DOG</a:t>
            </a:r>
            <a:r>
              <a:rPr lang="en-US" strike="sngStrike" dirty="0" smtClean="0"/>
              <a:t> ibm.partner.*</a:t>
            </a:r>
            <a:endParaRPr lang="en-US" strike="sngStrike" dirty="0"/>
          </a:p>
        </p:txBody>
      </p:sp>
      <p:sp>
        <p:nvSpPr>
          <p:cNvPr id="92" name="TextBox 91"/>
          <p:cNvSpPr txBox="1"/>
          <p:nvPr/>
        </p:nvSpPr>
        <p:spPr>
          <a:xfrm>
            <a:off x="1456003" y="4840230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odi</a:t>
            </a:r>
            <a:endParaRPr lang="en-US" strike="sngStrike" dirty="0"/>
          </a:p>
        </p:txBody>
      </p:sp>
      <p:sp>
        <p:nvSpPr>
          <p:cNvPr id="93" name="TextBox 92"/>
          <p:cNvSpPr txBox="1"/>
          <p:nvPr/>
        </p:nvSpPr>
        <p:spPr>
          <a:xfrm>
            <a:off x="335631" y="5065906"/>
            <a:ext cx="13340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HOOVER:</a:t>
            </a:r>
          </a:p>
          <a:p>
            <a:r>
              <a:rPr lang="en-US" sz="800" dirty="0" smtClean="0"/>
              <a:t>Bob/bob/</a:t>
            </a:r>
            <a:r>
              <a:rPr lang="en-US" sz="800" dirty="0" err="1" smtClean="0"/>
              <a:t>marly</a:t>
            </a:r>
            <a:r>
              <a:rPr lang="en-US" sz="800" dirty="0" smtClean="0"/>
              <a:t>/lee/hoover</a:t>
            </a:r>
            <a:endParaRPr lang="en-US" sz="800" dirty="0"/>
          </a:p>
        </p:txBody>
      </p:sp>
      <p:cxnSp>
        <p:nvCxnSpPr>
          <p:cNvPr id="95" name="Straight Connector 94"/>
          <p:cNvCxnSpPr/>
          <p:nvPr/>
        </p:nvCxnSpPr>
        <p:spPr>
          <a:xfrm>
            <a:off x="335631" y="5437274"/>
            <a:ext cx="12915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6072554" y="4027461"/>
            <a:ext cx="2379784" cy="812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Oval 97"/>
          <p:cNvSpPr/>
          <p:nvPr/>
        </p:nvSpPr>
        <p:spPr>
          <a:xfrm>
            <a:off x="86243" y="2399197"/>
            <a:ext cx="1186824" cy="96153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13th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199986" y="2327645"/>
            <a:ext cx="984739" cy="1207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250270" y="2922411"/>
            <a:ext cx="6997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trike="sngStrike" dirty="0" smtClean="0"/>
              <a:t>Pay now</a:t>
            </a:r>
            <a:endParaRPr lang="en-US" sz="900" strike="sngStrike" dirty="0"/>
          </a:p>
        </p:txBody>
      </p:sp>
      <p:sp>
        <p:nvSpPr>
          <p:cNvPr id="102" name="TextBox 101"/>
          <p:cNvSpPr txBox="1"/>
          <p:nvPr/>
        </p:nvSpPr>
        <p:spPr>
          <a:xfrm>
            <a:off x="1237898" y="1442046"/>
            <a:ext cx="2200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Why did you do that?</a:t>
            </a:r>
            <a:endParaRPr lang="en-US" strike="sngStrike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62" y="1260952"/>
            <a:ext cx="888177" cy="966667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76347" y="2194940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Golden , Easy Button</a:t>
            </a:r>
            <a:endParaRPr lang="en-US" sz="800" strike="sngStrike" dirty="0"/>
          </a:p>
        </p:txBody>
      </p:sp>
      <p:sp>
        <p:nvSpPr>
          <p:cNvPr id="107" name="TextBox 106"/>
          <p:cNvSpPr txBox="1"/>
          <p:nvPr/>
        </p:nvSpPr>
        <p:spPr>
          <a:xfrm>
            <a:off x="1237898" y="1788486"/>
            <a:ext cx="17588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Visa(2013),</a:t>
            </a:r>
            <a:r>
              <a:rPr lang="en-US" sz="1000" dirty="0" err="1" smtClean="0"/>
              <a:t>Cybersoruce</a:t>
            </a:r>
            <a:r>
              <a:rPr lang="en-US" sz="1000" dirty="0" smtClean="0"/>
              <a:t>(2010)</a:t>
            </a:r>
            <a:endParaRPr lang="en-US" sz="1000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4313573" y="1626712"/>
            <a:ext cx="1254889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567354" y="6224954"/>
            <a:ext cx="68399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Schools:	Apple  Touch </a:t>
            </a:r>
            <a:r>
              <a:rPr lang="en-US" dirty="0" err="1" smtClean="0"/>
              <a:t>Greenstamps</a:t>
            </a:r>
            <a:r>
              <a:rPr lang="en-US" dirty="0" smtClean="0"/>
              <a:t> Jason, </a:t>
            </a:r>
            <a:r>
              <a:rPr lang="en-US" dirty="0" err="1" smtClean="0"/>
              <a:t>NetOps</a:t>
            </a:r>
            <a:endParaRPr lang="en-US" dirty="0" smtClean="0"/>
          </a:p>
          <a:p>
            <a:r>
              <a:rPr lang="en-US" dirty="0" smtClean="0"/>
              <a:t>FBK:WMD for </a:t>
            </a:r>
            <a:r>
              <a:rPr lang="en-US" dirty="0" err="1" smtClean="0"/>
              <a:t>Scholls</a:t>
            </a:r>
            <a:r>
              <a:rPr lang="en-US" dirty="0" smtClean="0"/>
              <a:t>: 	Jason </a:t>
            </a:r>
            <a:r>
              <a:rPr lang="en-US" dirty="0" err="1" smtClean="0"/>
              <a:t>Hengels</a:t>
            </a:r>
            <a:r>
              <a:rPr lang="en-US" dirty="0" smtClean="0"/>
              <a:t>, </a:t>
            </a:r>
            <a:r>
              <a:rPr lang="en-US" dirty="0" err="1" smtClean="0"/>
              <a:t>CybeourceSeruiry</a:t>
            </a:r>
            <a:r>
              <a:rPr lang="en-US" dirty="0" smtClean="0"/>
              <a:t> </a:t>
            </a:r>
            <a:r>
              <a:rPr lang="en-US" dirty="0" err="1" smtClean="0"/>
              <a:t>Dirtory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3530713" y="5934165"/>
            <a:ext cx="190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Jason/Jason/Jason</a:t>
            </a:r>
            <a:endParaRPr lang="en-US" dirty="0"/>
          </a:p>
        </p:txBody>
      </p:sp>
      <p:cxnSp>
        <p:nvCxnSpPr>
          <p:cNvPr id="113" name="Straight Connector 112"/>
          <p:cNvCxnSpPr/>
          <p:nvPr/>
        </p:nvCxnSpPr>
        <p:spPr>
          <a:xfrm>
            <a:off x="3438052" y="6091057"/>
            <a:ext cx="5770942" cy="27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2531961" y="5766893"/>
            <a:ext cx="297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School Directors</a:t>
            </a:r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2604955" y="5739770"/>
            <a:ext cx="6802348" cy="174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50" dirty="0" smtClean="0"/>
              <a:t>Police </a:t>
            </a:r>
            <a:r>
              <a:rPr lang="en-US" sz="1050" dirty="0" err="1" smtClean="0"/>
              <a:t>Lifes</a:t>
            </a:r>
            <a:r>
              <a:rPr lang="en-US" sz="1050" dirty="0" smtClean="0"/>
              <a:t> Matter</a:t>
            </a:r>
            <a:endParaRPr lang="en-US" sz="1050" dirty="0"/>
          </a:p>
        </p:txBody>
      </p:sp>
      <p:sp>
        <p:nvSpPr>
          <p:cNvPr id="117" name="TextBox 116"/>
          <p:cNvSpPr txBox="1"/>
          <p:nvPr/>
        </p:nvSpPr>
        <p:spPr>
          <a:xfrm>
            <a:off x="9572263" y="5739770"/>
            <a:ext cx="30769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VIRINGIA</a:t>
            </a:r>
          </a:p>
          <a:p>
            <a:r>
              <a:rPr lang="en-US" sz="1200" strike="sngStrike" dirty="0" smtClean="0"/>
              <a:t>Jason Meiers School </a:t>
            </a:r>
            <a:r>
              <a:rPr lang="en-US" sz="1200" strike="sngStrike" dirty="0" err="1" smtClean="0"/>
              <a:t>Shoter</a:t>
            </a:r>
            <a:r>
              <a:rPr lang="en-US" sz="1200" strike="sngStrike" dirty="0" smtClean="0"/>
              <a:t> Shotgun Cam </a:t>
            </a:r>
            <a:r>
              <a:rPr lang="en-US" sz="1200" strike="sngStrike" dirty="0" err="1" smtClean="0"/>
              <a:t>Solutoins</a:t>
            </a:r>
            <a:r>
              <a:rPr lang="en-US" sz="1200" strike="sngStrike" dirty="0" smtClean="0"/>
              <a:t> LLC</a:t>
            </a:r>
            <a:endParaRPr lang="en-US" sz="1200" strike="sngStrike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5243058" y="6431542"/>
            <a:ext cx="41642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5158154" y="6693877"/>
            <a:ext cx="4249149" cy="3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8094315" y="5359914"/>
            <a:ext cx="1312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Eden, Adam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8094315" y="5183445"/>
            <a:ext cx="17764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Enterpris</a:t>
            </a:r>
            <a:r>
              <a:rPr lang="en-US" sz="1100" dirty="0" smtClean="0"/>
              <a:t> </a:t>
            </a:r>
            <a:r>
              <a:rPr lang="en-US" sz="1100" dirty="0" err="1" smtClean="0"/>
              <a:t>Licnese</a:t>
            </a:r>
            <a:r>
              <a:rPr lang="en-US" sz="1100" dirty="0" smtClean="0"/>
              <a:t> </a:t>
            </a:r>
            <a:r>
              <a:rPr lang="en-US" sz="1100" dirty="0" err="1" smtClean="0"/>
              <a:t>Agmenet</a:t>
            </a:r>
            <a:r>
              <a:rPr lang="en-US" sz="1100" dirty="0" smtClean="0"/>
              <a:t>, </a:t>
            </a:r>
            <a:endParaRPr lang="en-US" sz="1100" dirty="0"/>
          </a:p>
        </p:txBody>
      </p:sp>
      <p:sp>
        <p:nvSpPr>
          <p:cNvPr id="124" name="Rectangle 123"/>
          <p:cNvSpPr/>
          <p:nvPr/>
        </p:nvSpPr>
        <p:spPr>
          <a:xfrm>
            <a:off x="8094315" y="4899754"/>
            <a:ext cx="661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PAUL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7807733" y="5015279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800" strike="sngStrike" dirty="0" smtClean="0"/>
              <a:t>Ula, ELA</a:t>
            </a:r>
            <a:endParaRPr lang="en-US" sz="800" strike="sngStrike" dirty="0"/>
          </a:p>
        </p:txBody>
      </p:sp>
      <p:cxnSp>
        <p:nvCxnSpPr>
          <p:cNvPr id="127" name="Straight Connector 126"/>
          <p:cNvCxnSpPr/>
          <p:nvPr/>
        </p:nvCxnSpPr>
        <p:spPr>
          <a:xfrm flipV="1">
            <a:off x="7907677" y="5544580"/>
            <a:ext cx="1664586" cy="103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7325180" y="1442046"/>
            <a:ext cx="376882" cy="513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ounded Rectangle 129"/>
          <p:cNvSpPr/>
          <p:nvPr/>
        </p:nvSpPr>
        <p:spPr>
          <a:xfrm>
            <a:off x="8424822" y="2194940"/>
            <a:ext cx="1246716" cy="616079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/>
          <p:cNvSpPr/>
          <p:nvPr/>
        </p:nvSpPr>
        <p:spPr>
          <a:xfrm>
            <a:off x="8120037" y="2194940"/>
            <a:ext cx="308870" cy="6160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ounded Rectangle 131"/>
          <p:cNvSpPr/>
          <p:nvPr/>
        </p:nvSpPr>
        <p:spPr>
          <a:xfrm>
            <a:off x="9690899" y="2194940"/>
            <a:ext cx="308870" cy="616079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9823871" y="2227385"/>
            <a:ext cx="45719" cy="17181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444" y="2227385"/>
            <a:ext cx="825557" cy="519255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476" y="2330197"/>
            <a:ext cx="195341" cy="297304"/>
          </a:xfrm>
          <a:prstGeom prst="rect">
            <a:avLst/>
          </a:prstGeom>
        </p:spPr>
      </p:pic>
      <p:cxnSp>
        <p:nvCxnSpPr>
          <p:cNvPr id="137" name="Straight Connector 136"/>
          <p:cNvCxnSpPr/>
          <p:nvPr/>
        </p:nvCxnSpPr>
        <p:spPr>
          <a:xfrm>
            <a:off x="5881107" y="2361114"/>
            <a:ext cx="1040692" cy="212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Picture 1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546" y="2230108"/>
            <a:ext cx="1028500" cy="575960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657" y="2808702"/>
            <a:ext cx="309528" cy="319332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29" y="2810678"/>
            <a:ext cx="322483" cy="315380"/>
          </a:xfrm>
          <a:prstGeom prst="rect">
            <a:avLst/>
          </a:prstGeom>
        </p:spPr>
      </p:pic>
      <p:cxnSp>
        <p:nvCxnSpPr>
          <p:cNvPr id="142" name="Straight Connector 141"/>
          <p:cNvCxnSpPr/>
          <p:nvPr/>
        </p:nvCxnSpPr>
        <p:spPr>
          <a:xfrm flipV="1">
            <a:off x="5132384" y="2779914"/>
            <a:ext cx="1231433" cy="2711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4982308" y="2719754"/>
            <a:ext cx="1570892" cy="433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TextBox 146"/>
          <p:cNvSpPr txBox="1"/>
          <p:nvPr/>
        </p:nvSpPr>
        <p:spPr>
          <a:xfrm>
            <a:off x="6575073" y="2791092"/>
            <a:ext cx="539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VIRINIA.ticket.LARRY.PLAYOFFS.TERMATO.JOSPHE.</a:t>
            </a:r>
            <a:r>
              <a:rPr lang="en-US" strike="sngStrike" dirty="0" err="1" smtClean="0"/>
              <a:t>scharf</a:t>
            </a:r>
            <a:endParaRPr lang="en-US" strike="sngStrike" dirty="0"/>
          </a:p>
        </p:txBody>
      </p:sp>
      <p:sp>
        <p:nvSpPr>
          <p:cNvPr id="148" name="TextBox 147"/>
          <p:cNvSpPr txBox="1"/>
          <p:nvPr/>
        </p:nvSpPr>
        <p:spPr>
          <a:xfrm>
            <a:off x="5129252" y="3114579"/>
            <a:ext cx="436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sheep</a:t>
            </a:r>
            <a:endParaRPr lang="en-US" sz="800" strike="sngStrike" dirty="0"/>
          </a:p>
        </p:txBody>
      </p:sp>
      <p:sp>
        <p:nvSpPr>
          <p:cNvPr id="149" name="TextBox 148"/>
          <p:cNvSpPr txBox="1"/>
          <p:nvPr/>
        </p:nvSpPr>
        <p:spPr>
          <a:xfrm>
            <a:off x="5439890" y="3082756"/>
            <a:ext cx="142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</a:t>
            </a:r>
            <a:r>
              <a:rPr lang="en-US" sz="900" strike="sngStrike" dirty="0" err="1" smtClean="0"/>
              <a:t>silece</a:t>
            </a:r>
            <a:r>
              <a:rPr lang="en-US" sz="900" strike="sngStrike" dirty="0" smtClean="0"/>
              <a:t> of lambs</a:t>
            </a:r>
            <a:endParaRPr lang="en-US" sz="900" strike="sngStrike" dirty="0"/>
          </a:p>
        </p:txBody>
      </p:sp>
      <p:sp>
        <p:nvSpPr>
          <p:cNvPr id="150" name="TextBox 149"/>
          <p:cNvSpPr txBox="1"/>
          <p:nvPr/>
        </p:nvSpPr>
        <p:spPr>
          <a:xfrm>
            <a:off x="6735038" y="3094710"/>
            <a:ext cx="2994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2013-&gt;2023 10Y (2014 </a:t>
            </a:r>
            <a:r>
              <a:rPr lang="en-US" strike="sngStrike" dirty="0" err="1" smtClean="0"/>
              <a:t>scharf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037" y="3138173"/>
            <a:ext cx="177731" cy="268998"/>
          </a:xfrm>
          <a:prstGeom prst="rect">
            <a:avLst/>
          </a:prstGeom>
        </p:spPr>
      </p:pic>
      <p:cxnSp>
        <p:nvCxnSpPr>
          <p:cNvPr id="153" name="Straight Connector 152"/>
          <p:cNvCxnSpPr/>
          <p:nvPr/>
        </p:nvCxnSpPr>
        <p:spPr>
          <a:xfrm flipH="1" flipV="1">
            <a:off x="9572263" y="3153243"/>
            <a:ext cx="427506" cy="2074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endCxn id="138" idx="3"/>
          </p:cNvCxnSpPr>
          <p:nvPr/>
        </p:nvCxnSpPr>
        <p:spPr>
          <a:xfrm>
            <a:off x="6735038" y="2361114"/>
            <a:ext cx="1318008" cy="156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81310" y="5766893"/>
            <a:ext cx="25010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2024 FBI for POLICE:SCHOOL:DIRECOTORS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04849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10" y="1171740"/>
            <a:ext cx="3160306" cy="31603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85371"/>
            <a:ext cx="12192000" cy="333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13" y="1329745"/>
            <a:ext cx="1695450" cy="2705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051" y="1938749"/>
            <a:ext cx="705602" cy="50400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870785" y="1706185"/>
            <a:ext cx="1701478" cy="1198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061618" y="1521519"/>
            <a:ext cx="2170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?HOMCIDE:MATHEW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721524" y="2904189"/>
            <a:ext cx="337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HOMICIDE:LUX:HOMCIDE:BUNNY: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catch a bunny</a:t>
            </a:r>
            <a:endParaRPr lang="en-US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85" y="4145390"/>
            <a:ext cx="1695450" cy="27051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893671" y="4439033"/>
            <a:ext cx="2731625" cy="23090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992" y="4625776"/>
            <a:ext cx="705602" cy="50400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2974694" y="4525701"/>
            <a:ext cx="967900" cy="972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236992" y="5283404"/>
            <a:ext cx="2179960" cy="6597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236992" y="6006187"/>
            <a:ext cx="2179960" cy="6597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236992" y="4534578"/>
            <a:ext cx="2179960" cy="6597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869" y="4520498"/>
            <a:ext cx="951206" cy="54630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797" y="1896450"/>
            <a:ext cx="951206" cy="5463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326" y="4241362"/>
            <a:ext cx="202614" cy="191735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2413325" y="4145390"/>
            <a:ext cx="688690" cy="921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381920" y="4241362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Other:</a:t>
            </a:r>
            <a:endParaRPr lang="en-US" sz="800" strike="sngStrike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2810" y="4582079"/>
            <a:ext cx="417521" cy="395104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8975653" y="4433097"/>
            <a:ext cx="2731625" cy="23090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974" y="4619840"/>
            <a:ext cx="705602" cy="504002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9056676" y="4519765"/>
            <a:ext cx="967900" cy="972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318974" y="5277468"/>
            <a:ext cx="2179960" cy="6597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9318974" y="6000251"/>
            <a:ext cx="2179960" cy="6597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318974" y="4528642"/>
            <a:ext cx="2179960" cy="6597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8061618" y="4332046"/>
            <a:ext cx="659906" cy="1159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110630" y="392483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Killed</a:t>
            </a:r>
            <a:endParaRPr lang="en-US" sz="800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8719591" y="4011518"/>
            <a:ext cx="1836520" cy="319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9333372" y="5333414"/>
            <a:ext cx="5302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HOMCIDIE:TRANVESTITE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743755" y="5356716"/>
            <a:ext cx="544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?HOMCEI:MATHEW</a:t>
            </a:r>
            <a:endParaRPr lang="en-US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9306356" y="5941362"/>
            <a:ext cx="10102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apple.touch.stamps</a:t>
            </a:r>
            <a:endParaRPr lang="en-US" sz="8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9276661" y="4474357"/>
            <a:ext cx="10102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apple.touch.stamps</a:t>
            </a:r>
            <a:endParaRPr lang="en-US" sz="800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9354664" y="5237100"/>
            <a:ext cx="10102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apple.touch.stamps</a:t>
            </a:r>
            <a:endParaRPr lang="en-US" sz="800" strike="sngStrike" dirty="0"/>
          </a:p>
        </p:txBody>
      </p:sp>
      <p:sp>
        <p:nvSpPr>
          <p:cNvPr id="4" name="TextBox 3"/>
          <p:cNvSpPr txBox="1"/>
          <p:nvPr/>
        </p:nvSpPr>
        <p:spPr>
          <a:xfrm>
            <a:off x="8061618" y="4318442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Joshue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Roriguz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8613648" y="4930042"/>
            <a:ext cx="1459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!41 </a:t>
            </a:r>
            <a:r>
              <a:rPr lang="en-US" sz="800" dirty="0" err="1" smtClean="0"/>
              <a:t>tranvest</a:t>
            </a:r>
            <a:r>
              <a:rPr lang="en-US" sz="800" dirty="0" smtClean="0"/>
              <a:t> 2000 or 2005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5671081" y="5512728"/>
            <a:ext cx="3466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0.1[] 41 They killed him Jason</a:t>
            </a:r>
          </a:p>
          <a:p>
            <a:r>
              <a:rPr lang="en-US" dirty="0" smtClean="0"/>
              <a:t>2017 </a:t>
            </a:r>
            <a:r>
              <a:rPr lang="en-US" strike="sngStrike" dirty="0" err="1" smtClean="0"/>
              <a:t>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ist</a:t>
            </a:r>
            <a:r>
              <a:rPr lang="en-US" strike="sngStrike" dirty="0" smtClean="0"/>
              <a:t> tot	</a:t>
            </a:r>
            <a:r>
              <a:rPr lang="en-US" dirty="0" smtClean="0"/>
              <a:t>WWI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merkel.vato.locos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743" y="5832527"/>
            <a:ext cx="419462" cy="36052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05598" y="5937260"/>
            <a:ext cx="998554" cy="108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7044958" y="5625801"/>
            <a:ext cx="1823291" cy="1182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217395" y="1207374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Assumed: 0.09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782247" y="1198146"/>
            <a:ext cx="19078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1994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Arron,denise</a:t>
            </a:r>
            <a:r>
              <a:rPr lang="en-US" sz="800" dirty="0" smtClean="0"/>
              <a:t> !VIRIGN book; Newark</a:t>
            </a:r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10545733" y="3423562"/>
            <a:ext cx="15295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2013 Visa Building [x] no</a:t>
            </a:r>
            <a:endParaRPr lang="en-US" sz="1050" dirty="0"/>
          </a:p>
        </p:txBody>
      </p:sp>
      <p:sp>
        <p:nvSpPr>
          <p:cNvPr id="50" name="TextBox 49"/>
          <p:cNvSpPr txBox="1"/>
          <p:nvPr/>
        </p:nvSpPr>
        <p:spPr>
          <a:xfrm>
            <a:off x="6539696" y="3550520"/>
            <a:ext cx="552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KING(88</a:t>
            </a:r>
            <a:r>
              <a:rPr lang="en-US" baseline="30000" dirty="0" smtClean="0"/>
              <a:t>th</a:t>
            </a:r>
            <a:r>
              <a:rPr lang="en-US" dirty="0" smtClean="0"/>
              <a:t>).</a:t>
            </a:r>
            <a:r>
              <a:rPr lang="en-US" dirty="0" err="1" smtClean="0"/>
              <a:t>HOMCE:LUX:VHS:St</a:t>
            </a:r>
            <a:r>
              <a:rPr lang="en-US" dirty="0" smtClean="0"/>
              <a:t>. Rita( </a:t>
            </a:r>
            <a:r>
              <a:rPr lang="en-US" strike="sngStrike" dirty="0" smtClean="0"/>
              <a:t>pet </a:t>
            </a:r>
            <a:r>
              <a:rPr lang="en-US" strike="sngStrike" dirty="0" err="1" smtClean="0"/>
              <a:t>semetary</a:t>
            </a:r>
            <a:r>
              <a:rPr lang="en-US" dirty="0" smtClean="0"/>
              <a:t>).</a:t>
            </a:r>
            <a:r>
              <a:rPr lang="en-US" strike="sngStrike" dirty="0" err="1" smtClean="0"/>
              <a:t>cindy</a:t>
            </a:r>
            <a:endParaRPr lang="en-US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7090743" y="1329745"/>
            <a:ext cx="1777506" cy="8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70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8853714" y="2830286"/>
            <a:ext cx="333829" cy="56605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01600" y="0"/>
            <a:ext cx="122936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-101600" y="885371"/>
            <a:ext cx="12293600" cy="3338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4" y="4063320"/>
            <a:ext cx="1828800" cy="2505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8" y="1312179"/>
            <a:ext cx="1171553" cy="711881"/>
          </a:xfrm>
          <a:prstGeom prst="rect">
            <a:avLst/>
          </a:prstGeom>
        </p:spPr>
      </p:pic>
      <p:sp>
        <p:nvSpPr>
          <p:cNvPr id="9" name="Isosceles Triangle 8"/>
          <p:cNvSpPr/>
          <p:nvPr/>
        </p:nvSpPr>
        <p:spPr>
          <a:xfrm>
            <a:off x="8490856" y="1922119"/>
            <a:ext cx="1059543" cy="1154569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374743" y="1668119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Nick 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nickpour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9478693" y="2162779"/>
            <a:ext cx="2710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Brothers(3 year difference)</a:t>
            </a:r>
          </a:p>
          <a:p>
            <a:r>
              <a:rPr lang="en-US" dirty="0" smtClean="0"/>
              <a:t>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gynsium</a:t>
            </a:r>
            <a:r>
              <a:rPr lang="en-US" strike="sngStrike" dirty="0" smtClean="0"/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66512" y="2892022"/>
            <a:ext cx="108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(delta) 02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9187543" y="1397030"/>
            <a:ext cx="204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ATOMLCOICK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tarek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10493829" y="1312179"/>
            <a:ext cx="1567542" cy="2084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9020627" y="1599178"/>
            <a:ext cx="2576287" cy="1913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9718310" y="2499403"/>
            <a:ext cx="457070" cy="981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374743" y="2354261"/>
            <a:ext cx="812800" cy="1042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729849" y="1193232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HOMICIDE:LUX:COINTOWN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085814" y="1463565"/>
            <a:ext cx="3447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HOMCEI:LUX:HATEHOLE(</a:t>
            </a:r>
            <a:r>
              <a:rPr lang="en-US" strike="sngStrike" dirty="0" err="1" smtClean="0"/>
              <a:t>hassloch</a:t>
            </a:r>
            <a:r>
              <a:rPr lang="en-US" dirty="0" smtClean="0"/>
              <a:t>) </a:t>
            </a:r>
          </a:p>
          <a:p>
            <a:r>
              <a:rPr lang="en-US" dirty="0" smtClean="0"/>
              <a:t>St. Nick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H="1" flipV="1">
            <a:off x="6607698" y="1536010"/>
            <a:ext cx="797855" cy="230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557918" y="2061913"/>
            <a:ext cx="4262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b="1" strike="sngStrike" dirty="0" err="1" smtClean="0"/>
              <a:t>hatehole</a:t>
            </a:r>
            <a:r>
              <a:rPr lang="en-US" dirty="0" smtClean="0"/>
              <a:t> INTERPAYMENT </a:t>
            </a:r>
            <a:r>
              <a:rPr lang="en-US" dirty="0" err="1" smtClean="0"/>
              <a:t>jeff</a:t>
            </a:r>
            <a:r>
              <a:rPr lang="en-US" dirty="0" smtClean="0"/>
              <a:t> </a:t>
            </a:r>
            <a:r>
              <a:rPr lang="en-US" dirty="0" err="1" smtClean="0"/>
              <a:t>hass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PENTONG.</a:t>
            </a:r>
            <a:r>
              <a:rPr lang="en-US" strike="sngStrike" dirty="0" err="1" smtClean="0"/>
              <a:t>emea.jeff.YANKEE</a:t>
            </a:r>
            <a:endParaRPr lang="en-US" strike="sngStrike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944914" y="3628524"/>
            <a:ext cx="1509486" cy="989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309" y="1312180"/>
            <a:ext cx="1334891" cy="73878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707" y="2107497"/>
            <a:ext cx="1037750" cy="587974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378291" y="2687812"/>
            <a:ext cx="9717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? Muslin-American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43" y="4839732"/>
            <a:ext cx="1257300" cy="1771650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>
            <a:off x="3338286" y="4296229"/>
            <a:ext cx="740228" cy="333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180114" y="4252686"/>
            <a:ext cx="649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45" y="3040743"/>
            <a:ext cx="451896" cy="613455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159658" y="3040743"/>
            <a:ext cx="1538513" cy="613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25365" y="2978493"/>
            <a:ext cx="227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1988-&gt;1991 SFO-&gt;FRA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07705" y="268558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328229" y="4470400"/>
            <a:ext cx="4505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ATOMICCLOCK(o2 !HOMCEI:AUSLAENDER)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 rot="1163307">
            <a:off x="2867607" y="4319396"/>
            <a:ext cx="1107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Sex noises, !</a:t>
            </a:r>
            <a:r>
              <a:rPr lang="en-US" sz="800" strike="sngStrike" dirty="0" err="1" smtClean="0"/>
              <a:t>laborp.specimen.logical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ipx</a:t>
            </a:r>
            <a:r>
              <a:rPr lang="en-US" sz="800" strike="sngStrike" dirty="0" smtClean="0"/>
              <a:t> willow</a:t>
            </a:r>
            <a:endParaRPr lang="en-US" sz="800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922342" y="6642556"/>
            <a:ext cx="1072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1987 !HOMCEI:NANA</a:t>
            </a:r>
            <a:endParaRPr lang="en-US" sz="800" dirty="0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3815443" y="5292756"/>
            <a:ext cx="1121600" cy="72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903769" y="5225976"/>
            <a:ext cx="663861" cy="361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20367" y="2174794"/>
            <a:ext cx="935951" cy="570592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708400" y="2054553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2010/11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432" y="5413415"/>
            <a:ext cx="866555" cy="97283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772" y="5413415"/>
            <a:ext cx="802628" cy="90106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2932" y="5426377"/>
            <a:ext cx="772437" cy="888102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>
            <a:off x="7968343" y="4437352"/>
            <a:ext cx="812800" cy="514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5409432" y="5225976"/>
            <a:ext cx="1092968" cy="1416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489" y="5379499"/>
            <a:ext cx="1077713" cy="1219133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V="1">
            <a:off x="6328229" y="5323455"/>
            <a:ext cx="1734061" cy="1331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3074" y="5689600"/>
            <a:ext cx="782843" cy="857910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9350330" y="5243350"/>
            <a:ext cx="2074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 err="1" smtClean="0">
                <a:solidFill>
                  <a:srgbClr val="1A0DAB"/>
                </a:solidFill>
                <a:effectLst/>
                <a:latin typeface="Roboto"/>
                <a:hlinkClick r:id="rId14"/>
              </a:rPr>
              <a:t>Fusajiro</a:t>
            </a:r>
            <a:r>
              <a:rPr lang="en-US" b="0" i="0" u="none" strike="noStrike" dirty="0" smtClean="0">
                <a:solidFill>
                  <a:srgbClr val="1A0DAB"/>
                </a:solidFill>
                <a:effectLst/>
                <a:latin typeface="Roboto"/>
                <a:hlinkClick r:id="rId14"/>
              </a:rPr>
              <a:t> Yamauchi</a:t>
            </a:r>
            <a:endParaRPr lang="en-US" dirty="0"/>
          </a:p>
        </p:txBody>
      </p:sp>
      <p:cxnSp>
        <p:nvCxnSpPr>
          <p:cNvPr id="85" name="Straight Connector 84"/>
          <p:cNvCxnSpPr/>
          <p:nvPr/>
        </p:nvCxnSpPr>
        <p:spPr>
          <a:xfrm>
            <a:off x="9187543" y="5379499"/>
            <a:ext cx="2409371" cy="46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 flipV="1">
            <a:off x="9187543" y="5725557"/>
            <a:ext cx="1566511" cy="660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853714" y="4733168"/>
            <a:ext cx="3821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(</a:t>
            </a:r>
            <a:r>
              <a:rPr lang="en-US" b="1" strike="sngStrike" dirty="0" err="1" smtClean="0"/>
              <a:t>Borowwing</a:t>
            </a:r>
            <a:r>
              <a:rPr lang="en-US" dirty="0" smtClean="0"/>
              <a:t> !trading)</a:t>
            </a:r>
          </a:p>
          <a:p>
            <a:r>
              <a:rPr lang="en-US" dirty="0" err="1" smtClean="0"/>
              <a:t>Returing</a:t>
            </a:r>
            <a:r>
              <a:rPr lang="en-US" dirty="0" smtClean="0"/>
              <a:t> Video Game, </a:t>
            </a:r>
            <a:r>
              <a:rPr lang="en-US" dirty="0" err="1" smtClean="0"/>
              <a:t>Bueinss</a:t>
            </a:r>
            <a:r>
              <a:rPr lang="en-US" dirty="0" smtClean="0"/>
              <a:t> Process</a:t>
            </a:r>
            <a:endParaRPr lang="en-US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437" y="5696525"/>
            <a:ext cx="624114" cy="854906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 flipV="1">
            <a:off x="10493829" y="5725557"/>
            <a:ext cx="1312872" cy="990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740063" y="3799456"/>
            <a:ext cx="4590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 HOMCE:NANA</a:t>
            </a:r>
          </a:p>
          <a:p>
            <a:r>
              <a:rPr lang="en-US" dirty="0"/>
              <a:t>	</a:t>
            </a:r>
            <a:r>
              <a:rPr lang="en-US" sz="800" strike="sngStrike" dirty="0" smtClean="0"/>
              <a:t>barding wife </a:t>
            </a:r>
            <a:r>
              <a:rPr lang="en-US" sz="800" strike="sngStrike" dirty="0" err="1" smtClean="0"/>
              <a:t>damiler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alle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 (end of street ) </a:t>
            </a:r>
            <a:r>
              <a:rPr lang="en-US" dirty="0" smtClean="0"/>
              <a:t>WWI,WWII </a:t>
            </a:r>
            <a:r>
              <a:rPr lang="en-US" sz="800" strike="sngStrike" dirty="0" err="1" smtClean="0"/>
              <a:t>heros</a:t>
            </a:r>
            <a:r>
              <a:rPr lang="en-US" sz="800" strike="sngStrike" dirty="0" smtClean="0"/>
              <a:t> grave</a:t>
            </a:r>
            <a:endParaRPr lang="en-US" sz="800" strike="sngStrike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979" y="3766457"/>
            <a:ext cx="249640" cy="338890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>
            <a:off x="8963964" y="3882497"/>
            <a:ext cx="889311" cy="2083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5621311" y="3512457"/>
            <a:ext cx="2926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 0.1 TORT-1 us-shop gun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458" y="3499810"/>
            <a:ext cx="369442" cy="369442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7276345" y="3684531"/>
            <a:ext cx="175893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6469679" y="3438754"/>
            <a:ext cx="24994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US MILITAYR PX(POSTEXCHNE 41.nonPolciInteuptLogal)</a:t>
            </a:r>
            <a:endParaRPr lang="en-US" sz="800" dirty="0"/>
          </a:p>
        </p:txBody>
      </p:sp>
      <p:cxnSp>
        <p:nvCxnSpPr>
          <p:cNvPr id="101" name="Straight Connector 100"/>
          <p:cNvCxnSpPr/>
          <p:nvPr/>
        </p:nvCxnSpPr>
        <p:spPr>
          <a:xfrm>
            <a:off x="6103783" y="3396343"/>
            <a:ext cx="365896" cy="539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877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194" y="3207312"/>
            <a:ext cx="1733333" cy="628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94" y="1540769"/>
            <a:ext cx="1422812" cy="9405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42714" y="1171437"/>
            <a:ext cx="2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Tunsian</a:t>
            </a:r>
            <a:r>
              <a:rPr lang="en-US" dirty="0" smtClean="0"/>
              <a:t>, Fingers and Shirt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9" name="Rectangle 8"/>
          <p:cNvSpPr/>
          <p:nvPr/>
        </p:nvSpPr>
        <p:spPr>
          <a:xfrm>
            <a:off x="0" y="885371"/>
            <a:ext cx="12192000" cy="333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178" y="3138266"/>
            <a:ext cx="510178" cy="7666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07" y="3138266"/>
            <a:ext cx="506544" cy="76666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849397" y="2928033"/>
            <a:ext cx="793490" cy="12269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202" y="3138266"/>
            <a:ext cx="639527" cy="7774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380" y="3151077"/>
            <a:ext cx="1165186" cy="7646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395" y="3138267"/>
            <a:ext cx="1194116" cy="777464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9873205" y="3055716"/>
            <a:ext cx="995423" cy="9606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RAIK</a:t>
            </a:r>
            <a:endParaRPr lang="en-US" dirty="0"/>
          </a:p>
        </p:txBody>
      </p:sp>
      <p:cxnSp>
        <p:nvCxnSpPr>
          <p:cNvPr id="19" name="Straight Connector 18"/>
          <p:cNvCxnSpPr>
            <a:endCxn id="17" idx="2"/>
          </p:cNvCxnSpPr>
          <p:nvPr/>
        </p:nvCxnSpPr>
        <p:spPr>
          <a:xfrm flipH="1" flipV="1">
            <a:off x="9873205" y="3536066"/>
            <a:ext cx="1157468" cy="752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79217" y="3055716"/>
            <a:ext cx="854150" cy="860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30009" y="2481272"/>
            <a:ext cx="1819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VIRGINA.MARY</a:t>
            </a:r>
          </a:p>
          <a:p>
            <a:r>
              <a:rPr lang="en-US" strike="sngStrike" dirty="0" smtClean="0"/>
              <a:t> </a:t>
            </a:r>
            <a:r>
              <a:rPr lang="en-US" strike="sngStrike" dirty="0" err="1" smtClean="0"/>
              <a:t>gheo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daimler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401194" y="2481273"/>
            <a:ext cx="8048544" cy="49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611301" y="4162414"/>
            <a:ext cx="7577700" cy="27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108188" y="3085209"/>
            <a:ext cx="921042" cy="8794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458039" y="3055716"/>
            <a:ext cx="1435886" cy="960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088229" y="2695935"/>
            <a:ext cx="314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Paranona</a:t>
            </a:r>
            <a:r>
              <a:rPr lang="en-US" dirty="0" smtClean="0"/>
              <a:t>: </a:t>
            </a:r>
            <a:r>
              <a:rPr lang="en-US" strike="sngStrike" dirty="0" smtClean="0"/>
              <a:t>Steve, Tim and </a:t>
            </a:r>
            <a:r>
              <a:rPr lang="en-US" strike="sngStrike" dirty="0" err="1" smtClean="0"/>
              <a:t>Criaig</a:t>
            </a:r>
            <a:endParaRPr lang="en-US" strike="sngStrike" dirty="0"/>
          </a:p>
        </p:txBody>
      </p:sp>
      <p:cxnSp>
        <p:nvCxnSpPr>
          <p:cNvPr id="34" name="Straight Connector 33"/>
          <p:cNvCxnSpPr>
            <a:stCxn id="32" idx="1"/>
          </p:cNvCxnSpPr>
          <p:nvPr/>
        </p:nvCxnSpPr>
        <p:spPr>
          <a:xfrm>
            <a:off x="5088229" y="2880601"/>
            <a:ext cx="1007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82594" y="2476018"/>
            <a:ext cx="375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41.St. Peter’s Dom 2005 </a:t>
            </a:r>
            <a:r>
              <a:rPr lang="en-US" strike="sngStrike" dirty="0" smtClean="0"/>
              <a:t>IBM </a:t>
            </a:r>
            <a:r>
              <a:rPr lang="en-US" strike="sngStrike" dirty="0" err="1" smtClean="0"/>
              <a:t>Innovant</a:t>
            </a:r>
            <a:endParaRPr lang="en-US" strike="sngStrike" dirty="0"/>
          </a:p>
        </p:txBody>
      </p:sp>
      <p:sp>
        <p:nvSpPr>
          <p:cNvPr id="36" name="Oval 35"/>
          <p:cNvSpPr/>
          <p:nvPr/>
        </p:nvSpPr>
        <p:spPr>
          <a:xfrm>
            <a:off x="6525202" y="4378845"/>
            <a:ext cx="2275640" cy="19329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519" y="4460128"/>
            <a:ext cx="510178" cy="76666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808" y="4820718"/>
            <a:ext cx="594883" cy="39948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0846" y="4193189"/>
            <a:ext cx="508845" cy="64627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5469" y="1390827"/>
            <a:ext cx="2959355" cy="203387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3186" y="3835883"/>
            <a:ext cx="3037552" cy="171586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06585" y="3426635"/>
            <a:ext cx="3256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Nadel</a:t>
            </a:r>
            <a:r>
              <a:rPr lang="en-US" strike="sngStrike" dirty="0" smtClean="0"/>
              <a:t> Intensive Care Unit(</a:t>
            </a:r>
            <a:r>
              <a:rPr lang="en-US" strike="sngStrike" dirty="0" err="1" smtClean="0"/>
              <a:t>iCPVA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961" y="5818120"/>
            <a:ext cx="309528" cy="31933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042" y="5255039"/>
            <a:ext cx="322483" cy="315380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5973449" y="5866332"/>
            <a:ext cx="1231433" cy="2711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8129284" y="5232681"/>
            <a:ext cx="1231433" cy="2711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606939" y="4679421"/>
            <a:ext cx="1231433" cy="2711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8" idx="2"/>
            <a:endCxn id="39" idx="0"/>
          </p:cNvCxnSpPr>
          <p:nvPr/>
        </p:nvCxnSpPr>
        <p:spPr>
          <a:xfrm flipV="1">
            <a:off x="7432250" y="4193189"/>
            <a:ext cx="43019" cy="10270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602284" y="4205161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nonPoiceView.lsint</a:t>
            </a:r>
            <a:r>
              <a:rPr lang="en-US" dirty="0" smtClean="0"/>
              <a:t>(for).</a:t>
            </a:r>
            <a:r>
              <a:rPr lang="en-US" dirty="0" err="1" smtClean="0"/>
              <a:t>eval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112600" y="4814981"/>
            <a:ext cx="1703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Silence of lambs</a:t>
            </a:r>
          </a:p>
          <a:p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9554" y="5534601"/>
            <a:ext cx="2371480" cy="132997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379" y="4839459"/>
            <a:ext cx="438129" cy="245352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7941095" y="4887456"/>
            <a:ext cx="803905" cy="1330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0200677" y="4974878"/>
            <a:ext cx="6783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blackhawk</a:t>
            </a:r>
            <a:endParaRPr lang="en-US" sz="900" strike="sngStrike" dirty="0"/>
          </a:p>
        </p:txBody>
      </p:sp>
      <p:sp>
        <p:nvSpPr>
          <p:cNvPr id="64" name="Oval 63"/>
          <p:cNvSpPr/>
          <p:nvPr/>
        </p:nvSpPr>
        <p:spPr>
          <a:xfrm>
            <a:off x="10108164" y="4396779"/>
            <a:ext cx="1103343" cy="11861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7908507" y="4498637"/>
            <a:ext cx="1355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MacPherson</a:t>
            </a:r>
            <a:endParaRPr lang="en-US" dirty="0"/>
          </a:p>
        </p:txBody>
      </p:sp>
      <p:cxnSp>
        <p:nvCxnSpPr>
          <p:cNvPr id="67" name="Straight Connector 66"/>
          <p:cNvCxnSpPr>
            <a:endCxn id="65" idx="1"/>
          </p:cNvCxnSpPr>
          <p:nvPr/>
        </p:nvCxnSpPr>
        <p:spPr>
          <a:xfrm flipH="1">
            <a:off x="7908507" y="4679421"/>
            <a:ext cx="1452210" cy="3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3316944" y="1846620"/>
            <a:ext cx="2163312" cy="313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479417" y="5701800"/>
            <a:ext cx="213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 3:30PM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7836241" y="4365562"/>
            <a:ext cx="16193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visa </a:t>
            </a:r>
            <a:r>
              <a:rPr lang="en-US" sz="800" dirty="0" err="1"/>
              <a:t>mcpherson</a:t>
            </a:r>
            <a:r>
              <a:rPr lang="en-US" sz="800" dirty="0"/>
              <a:t> vice </a:t>
            </a:r>
            <a:r>
              <a:rPr lang="en-US" sz="800" dirty="0" err="1"/>
              <a:t>preisent</a:t>
            </a:r>
            <a:r>
              <a:rPr lang="en-US" sz="800" dirty="0"/>
              <a:t> 2013</a:t>
            </a: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239554" y="3795967"/>
            <a:ext cx="2758289" cy="3068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6661961" y="2905246"/>
            <a:ext cx="502768" cy="12269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7613643" y="2873233"/>
            <a:ext cx="502768" cy="12269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0108164" y="4416372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 </a:t>
            </a:r>
            <a:r>
              <a:rPr lang="en-US" sz="800" strike="sngStrike" dirty="0" err="1" smtClean="0"/>
              <a:t>gayr</a:t>
            </a:r>
            <a:r>
              <a:rPr lang="en-US" sz="800" strike="sngStrike" dirty="0" smtClean="0"/>
              <a:t> end of street</a:t>
            </a:r>
            <a:endParaRPr lang="en-US" sz="800" strike="sngStrike" dirty="0"/>
          </a:p>
        </p:txBody>
      </p:sp>
      <p:sp>
        <p:nvSpPr>
          <p:cNvPr id="78" name="Rectangle 77"/>
          <p:cNvSpPr/>
          <p:nvPr/>
        </p:nvSpPr>
        <p:spPr>
          <a:xfrm>
            <a:off x="9618257" y="5631703"/>
            <a:ext cx="20045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silence of lambs </a:t>
            </a:r>
            <a:r>
              <a:rPr lang="en-US" strike="sngStrike" dirty="0" err="1"/>
              <a:t>lsd</a:t>
            </a:r>
            <a:endParaRPr lang="en-US" strike="sngStrike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265" y="4814981"/>
            <a:ext cx="356682" cy="199742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>
            <a:off x="10365731" y="4771514"/>
            <a:ext cx="664942" cy="2642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9754511" y="6137452"/>
            <a:ext cx="2768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 Ramon (hair operation)</a:t>
            </a:r>
          </a:p>
          <a:p>
            <a:r>
              <a:rPr lang="en-US" dirty="0" err="1" smtClean="0"/>
              <a:t>Vietname</a:t>
            </a:r>
            <a:r>
              <a:rPr lang="en-US" dirty="0" smtClean="0"/>
              <a:t> War 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headscarf,brown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83" name="TextBox 82"/>
          <p:cNvSpPr txBox="1"/>
          <p:nvPr/>
        </p:nvSpPr>
        <p:spPr>
          <a:xfrm>
            <a:off x="9226220" y="5051226"/>
            <a:ext cx="227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ATOMCLOIC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tim,blackhwamusum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6388576" y="2875282"/>
            <a:ext cx="12779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41.GOD</a:t>
            </a:r>
          </a:p>
          <a:p>
            <a:r>
              <a:rPr lang="en-US" sz="800" strike="sngStrike" dirty="0" smtClean="0"/>
              <a:t>(Kenny </a:t>
            </a:r>
            <a:r>
              <a:rPr lang="en-US" sz="800" strike="sngStrike" dirty="0" err="1" smtClean="0"/>
              <a:t>Palmesano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cocain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85" name="Straight Connector 84"/>
          <p:cNvCxnSpPr/>
          <p:nvPr/>
        </p:nvCxnSpPr>
        <p:spPr>
          <a:xfrm>
            <a:off x="6085570" y="3022868"/>
            <a:ext cx="793490" cy="12269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618257" y="2028002"/>
            <a:ext cx="272690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2000/ marriage Lake Tahoe</a:t>
            </a:r>
          </a:p>
          <a:p>
            <a:r>
              <a:rPr lang="en-US" sz="800" strike="sngStrike" dirty="0" err="1" smtClean="0"/>
              <a:t>thomas</a:t>
            </a:r>
            <a:r>
              <a:rPr lang="en-US" sz="800" strike="sngStrike" dirty="0" smtClean="0"/>
              <a:t>-is dieter</a:t>
            </a:r>
            <a:endParaRPr lang="en-US" sz="800" strike="sngStrike" dirty="0"/>
          </a:p>
        </p:txBody>
      </p:sp>
      <p:cxnSp>
        <p:nvCxnSpPr>
          <p:cNvPr id="88" name="Straight Connector 87"/>
          <p:cNvCxnSpPr/>
          <p:nvPr/>
        </p:nvCxnSpPr>
        <p:spPr>
          <a:xfrm>
            <a:off x="10108164" y="2051089"/>
            <a:ext cx="1397078" cy="356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10879068" y="6311817"/>
            <a:ext cx="146608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568709" y="2634751"/>
            <a:ext cx="1566099" cy="108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764" y="6058229"/>
            <a:ext cx="627949" cy="627949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396" y="5945002"/>
            <a:ext cx="934944" cy="934944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4632009" y="6372203"/>
            <a:ext cx="2707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CDRC </a:t>
            </a:r>
            <a:r>
              <a:rPr lang="en-US" sz="800" strike="sngStrike" dirty="0" err="1" smtClean="0"/>
              <a:t>Pateitiens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Paraphil</a:t>
            </a:r>
            <a:r>
              <a:rPr lang="en-US" sz="800" strike="sngStrike" dirty="0" smtClean="0"/>
              <a:t> Pedophile Mental Disorder</a:t>
            </a:r>
            <a:endParaRPr lang="en-US" sz="800" strike="sngStrike" dirty="0"/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3746764" y="6001035"/>
            <a:ext cx="885245" cy="7405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053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85371"/>
            <a:ext cx="12192000" cy="333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355781" y="1840375"/>
            <a:ext cx="199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nonPoliceInvitation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51413" y="2209707"/>
            <a:ext cx="18982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2944" y="1369764"/>
            <a:ext cx="1037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 Store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73620" y="1369764"/>
            <a:ext cx="1979271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943" y="2395127"/>
            <a:ext cx="6349136" cy="363418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815788" y="1739096"/>
            <a:ext cx="801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“Rudi”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1" y="1287526"/>
            <a:ext cx="2517807" cy="125890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847372" y="1369764"/>
            <a:ext cx="247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PRICE.JRS.PILKI and Rudi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3414532" y="1655180"/>
            <a:ext cx="1331088" cy="453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42288" y="2891554"/>
            <a:ext cx="1716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“Catch a Bunny”</a:t>
            </a:r>
          </a:p>
          <a:p>
            <a:endParaRPr lang="en-US" dirty="0"/>
          </a:p>
          <a:p>
            <a:r>
              <a:rPr lang="en-US" strike="sngStrike" dirty="0" smtClean="0"/>
              <a:t>“Make a Fire”</a:t>
            </a:r>
            <a:endParaRPr lang="en-US" strike="sngStrike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51413" y="2997843"/>
            <a:ext cx="1898247" cy="115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375511" y="6000457"/>
            <a:ext cx="34034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!HOMCIDE:LUX:CONTOWN:HOMICE:BUNNY:KING:WORMS</a:t>
            </a:r>
            <a:endParaRPr lang="en-US" sz="105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815" y="6423949"/>
            <a:ext cx="482836" cy="271292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11070380" y="6254373"/>
            <a:ext cx="511777" cy="6036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815" y="5626424"/>
            <a:ext cx="627949" cy="62794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9779007" y="5172304"/>
            <a:ext cx="15023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Mental Illness Disorder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9250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01600" y="0"/>
            <a:ext cx="122936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-101600" y="885371"/>
            <a:ext cx="12293600" cy="3338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13810" y="2233534"/>
            <a:ext cx="192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CPVA.ATOMCLOCK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88" y="2937678"/>
            <a:ext cx="3335719" cy="3069287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endCxn id="90" idx="7"/>
          </p:cNvCxnSpPr>
          <p:nvPr/>
        </p:nvCxnSpPr>
        <p:spPr>
          <a:xfrm flipH="1">
            <a:off x="2970054" y="2418200"/>
            <a:ext cx="972359" cy="10412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09" y="1312180"/>
            <a:ext cx="1334891" cy="7387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71016" y="3267856"/>
            <a:ext cx="115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O2 – </a:t>
            </a:r>
            <a:r>
              <a:rPr lang="en-US" dirty="0" err="1" smtClean="0"/>
              <a:t>tarek</a:t>
            </a:r>
            <a:endParaRPr lang="en-US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775554" y="2602866"/>
            <a:ext cx="4385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VIRGIN.MARY </a:t>
            </a:r>
            <a:r>
              <a:rPr lang="en-US" strike="sngStrike" dirty="0" smtClean="0"/>
              <a:t>basement</a:t>
            </a:r>
            <a:r>
              <a:rPr lang="en-US" dirty="0" smtClean="0"/>
              <a:t> </a:t>
            </a:r>
            <a:r>
              <a:rPr lang="en-US" dirty="0" err="1" smtClean="0"/>
              <a:t>Assualt</a:t>
            </a:r>
            <a:r>
              <a:rPr lang="en-US" dirty="0" smtClean="0"/>
              <a:t> </a:t>
            </a:r>
            <a:r>
              <a:rPr lang="en-US" strike="sngStrike" dirty="0" err="1" smtClean="0"/>
              <a:t>Metin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Tella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	   !</a:t>
            </a:r>
            <a:r>
              <a:rPr lang="en-US" dirty="0" err="1" smtClean="0"/>
              <a:t>Assutal</a:t>
            </a:r>
            <a:r>
              <a:rPr lang="en-US" dirty="0" smtClean="0"/>
              <a:t> </a:t>
            </a:r>
            <a:r>
              <a:rPr lang="en-US" strike="sngStrike" dirty="0" err="1" smtClean="0"/>
              <a:t>dnaie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d’andrea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9114020" y="2326313"/>
            <a:ext cx="3283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Wait.!</a:t>
            </a:r>
            <a:r>
              <a:rPr lang="en-US" dirty="0" err="1" smtClean="0"/>
              <a:t>HOCMEI:AUSLANDER</a:t>
            </a:r>
            <a:r>
              <a:rPr lang="en-US" strike="sngStrike" dirty="0" err="1" smtClean="0"/>
              <a:t>.array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9593705" y="3822492"/>
            <a:ext cx="288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MATHER(!HOMCEI:AUSLSER)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86753" y="4164954"/>
            <a:ext cx="3737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Tukish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reviein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stauts</a:t>
            </a:r>
            <a:r>
              <a:rPr lang="en-US" strike="sngStrike" dirty="0" smtClean="0"/>
              <a:t> of </a:t>
            </a:r>
            <a:r>
              <a:rPr lang="en-US" strike="sngStrike" dirty="0" err="1" smtClean="0"/>
              <a:t>beathign</a:t>
            </a:r>
            <a:r>
              <a:rPr lang="en-US" strike="sngStrike" dirty="0" smtClean="0"/>
              <a:t> the um assumed: </a:t>
            </a:r>
            <a:r>
              <a:rPr lang="en-US" strike="sngStrike" dirty="0" err="1" smtClean="0"/>
              <a:t>hiden</a:t>
            </a:r>
            <a:r>
              <a:rPr lang="en-US" strike="sngStrike" dirty="0" smtClean="0"/>
              <a:t> </a:t>
            </a:r>
            <a:r>
              <a:rPr lang="en-US" dirty="0" smtClean="0"/>
              <a:t>LARRY, BILLL </a:t>
            </a:r>
            <a:r>
              <a:rPr lang="en-US" strike="sngStrike" dirty="0" err="1" smtClean="0"/>
              <a:t>maby</a:t>
            </a:r>
            <a:r>
              <a:rPr lang="en-US" strike="sngStrike" dirty="0" smtClean="0"/>
              <a:t>  </a:t>
            </a:r>
            <a:r>
              <a:rPr lang="en-US" strike="sngStrike" dirty="0" err="1" smtClean="0"/>
              <a:t>chris</a:t>
            </a:r>
            <a:r>
              <a:rPr lang="en-US" strike="sngStrike" dirty="0" smtClean="0"/>
              <a:t> and </a:t>
            </a:r>
            <a:r>
              <a:rPr lang="en-US" strike="sngStrike" dirty="0" err="1" smtClean="0"/>
              <a:t>joel</a:t>
            </a:r>
            <a:r>
              <a:rPr lang="en-US" strike="sngStrike" dirty="0" smtClean="0"/>
              <a:t> who left.</a:t>
            </a:r>
          </a:p>
          <a:p>
            <a:r>
              <a:rPr lang="en-US" dirty="0" smtClean="0"/>
              <a:t>[x] no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087239" y="5523079"/>
            <a:ext cx="3104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MAINSTREET()</a:t>
            </a:r>
            <a:r>
              <a:rPr lang="en-US" strike="sngStrike" dirty="0" smtClean="0"/>
              <a:t>eat s up </a:t>
            </a:r>
            <a:r>
              <a:rPr lang="en-US" strike="sngStrike" dirty="0" err="1" smtClean="0"/>
              <a:t>mathew</a:t>
            </a:r>
            <a:endParaRPr lang="en-US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816184" y="3452522"/>
            <a:ext cx="17088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77951" y="3023787"/>
            <a:ext cx="171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ATOMCLOCI(</a:t>
            </a:r>
            <a:r>
              <a:rPr lang="en-US" sz="800" strike="sngStrike" dirty="0" smtClean="0"/>
              <a:t>tim,o2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44380" y="2695645"/>
            <a:ext cx="4437089" cy="3311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81742" y="1898722"/>
            <a:ext cx="899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Al </a:t>
            </a:r>
            <a:r>
              <a:rPr lang="en-US" sz="800" strike="sngStrike" dirty="0" err="1" smtClean="0"/>
              <a:t>kada</a:t>
            </a:r>
            <a:endParaRPr lang="en-US" sz="800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5404031" y="1592022"/>
            <a:ext cx="7069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!nonPolcieArabic.nonPocieCfg.NSA.nonPolcieStrekCrimeFIght.D.A.R.E.JSg.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4314379" y="2224594"/>
            <a:ext cx="1580905" cy="158895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22" idx="1"/>
          </p:cNvCxnSpPr>
          <p:nvPr/>
        </p:nvCxnSpPr>
        <p:spPr>
          <a:xfrm flipH="1" flipV="1">
            <a:off x="4916774" y="2926031"/>
            <a:ext cx="1061177" cy="282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381469" y="2758843"/>
            <a:ext cx="4527029" cy="205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3942413" y="1770742"/>
            <a:ext cx="1187725" cy="78618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>
                <a:solidFill>
                  <a:schemeClr val="tx1"/>
                </a:solidFill>
              </a:rPr>
              <a:t>Wyland</a:t>
            </a:r>
            <a:r>
              <a:rPr lang="en-US" sz="1200" dirty="0" smtClean="0">
                <a:solidFill>
                  <a:schemeClr val="tx1"/>
                </a:solidFill>
              </a:rPr>
              <a:t>[]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flipH="1">
            <a:off x="4503683" y="2193916"/>
            <a:ext cx="4312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!fish</a:t>
            </a:r>
            <a:endParaRPr lang="en-US" sz="800" strike="sngStrike" dirty="0"/>
          </a:p>
        </p:txBody>
      </p:sp>
      <p:sp>
        <p:nvSpPr>
          <p:cNvPr id="35" name="Oval 34"/>
          <p:cNvSpPr/>
          <p:nvPr/>
        </p:nvSpPr>
        <p:spPr>
          <a:xfrm>
            <a:off x="3567659" y="1681574"/>
            <a:ext cx="2713220" cy="232558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735683" y="1681574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de</a:t>
            </a:r>
            <a:endParaRPr lang="en-US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4719289" y="1224317"/>
            <a:ext cx="2818151" cy="42759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FBI:WMD:INTENETPAYMENS</a:t>
            </a:r>
          </a:p>
          <a:p>
            <a:pPr algn="ctr"/>
            <a:r>
              <a:rPr lang="en-US" sz="800" strike="sngStrike" dirty="0" err="1" smtClean="0"/>
              <a:t>Ubahid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osma</a:t>
            </a:r>
            <a:r>
              <a:rPr lang="en-US" sz="800" strike="sngStrike" dirty="0" smtClean="0"/>
              <a:t> bin laden)</a:t>
            </a:r>
            <a:endParaRPr lang="en-US" sz="800" strike="sngStrike" dirty="0"/>
          </a:p>
        </p:txBody>
      </p:sp>
      <p:cxnSp>
        <p:nvCxnSpPr>
          <p:cNvPr id="42" name="Straight Connector 41"/>
          <p:cNvCxnSpPr>
            <a:endCxn id="34" idx="1"/>
          </p:cNvCxnSpPr>
          <p:nvPr/>
        </p:nvCxnSpPr>
        <p:spPr>
          <a:xfrm>
            <a:off x="4157593" y="2114166"/>
            <a:ext cx="777303" cy="187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2151714" y="3353883"/>
            <a:ext cx="958745" cy="72071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-2420" y="4478210"/>
            <a:ext cx="8696715" cy="31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8886753" y="4387158"/>
            <a:ext cx="0" cy="2417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-2420" y="4550178"/>
            <a:ext cx="5032027" cy="22449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Cube 101"/>
          <p:cNvSpPr/>
          <p:nvPr/>
        </p:nvSpPr>
        <p:spPr>
          <a:xfrm>
            <a:off x="50090" y="2170992"/>
            <a:ext cx="1117768" cy="16409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-52290" y="3775506"/>
            <a:ext cx="1905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 Marin </a:t>
            </a:r>
            <a:r>
              <a:rPr lang="en-US" sz="800" dirty="0" smtClean="0"/>
              <a:t>!Black</a:t>
            </a:r>
          </a:p>
          <a:p>
            <a:r>
              <a:rPr lang="en-US" dirty="0" smtClean="0"/>
              <a:t>2010 Germany </a:t>
            </a:r>
            <a:r>
              <a:rPr lang="en-US" sz="800" dirty="0" smtClean="0"/>
              <a:t>!White</a:t>
            </a:r>
            <a:endParaRPr lang="en-US" sz="800" dirty="0"/>
          </a:p>
        </p:txBody>
      </p:sp>
      <p:sp>
        <p:nvSpPr>
          <p:cNvPr id="104" name="TextBox 103"/>
          <p:cNvSpPr txBox="1"/>
          <p:nvPr/>
        </p:nvSpPr>
        <p:spPr>
          <a:xfrm>
            <a:off x="-29980" y="4248818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Somewhere Al-</a:t>
            </a:r>
            <a:r>
              <a:rPr lang="en-US" sz="800" strike="sngStrike" dirty="0" err="1" smtClean="0"/>
              <a:t>Kaida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Osma</a:t>
            </a:r>
            <a:r>
              <a:rPr lang="en-US" sz="800" strike="sngStrike" dirty="0" smtClean="0"/>
              <a:t> Bin lad- </a:t>
            </a:r>
            <a:r>
              <a:rPr lang="en-US" dirty="0" smtClean="0"/>
              <a:t>9-1-1</a:t>
            </a:r>
            <a:endParaRPr lang="en-US" dirty="0"/>
          </a:p>
        </p:txBody>
      </p:sp>
      <p:cxnSp>
        <p:nvCxnSpPr>
          <p:cNvPr id="106" name="Straight Connector 105"/>
          <p:cNvCxnSpPr>
            <a:endCxn id="77" idx="0"/>
          </p:cNvCxnSpPr>
          <p:nvPr/>
        </p:nvCxnSpPr>
        <p:spPr>
          <a:xfrm>
            <a:off x="1514007" y="4351305"/>
            <a:ext cx="999587" cy="19887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181572" y="3670246"/>
            <a:ext cx="1428454" cy="890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749183" y="4552628"/>
            <a:ext cx="958745" cy="720719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14378" y="5266151"/>
            <a:ext cx="1959005" cy="1611816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187077" y="4752990"/>
            <a:ext cx="4347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STATUE-LIMITATIONS: HOMCIDEI-AULANDER</a:t>
            </a:r>
          </a:p>
          <a:p>
            <a:r>
              <a:rPr lang="en-US" dirty="0" smtClean="0"/>
              <a:t>BODY: §</a:t>
            </a:r>
            <a:r>
              <a:rPr lang="en-US" dirty="0" err="1" smtClean="0"/>
              <a:t>Assualt</a:t>
            </a:r>
            <a:r>
              <a:rPr lang="en-US" dirty="0" smtClean="0"/>
              <a:t>, §</a:t>
            </a:r>
            <a:r>
              <a:rPr lang="en-US" dirty="0" err="1" smtClean="0"/>
              <a:t>Agg</a:t>
            </a:r>
            <a:r>
              <a:rPr lang="en-US" dirty="0" smtClean="0"/>
              <a:t> Assault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959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Straight Arrow Connector 136"/>
          <p:cNvCxnSpPr/>
          <p:nvPr/>
        </p:nvCxnSpPr>
        <p:spPr>
          <a:xfrm>
            <a:off x="1937023" y="1376902"/>
            <a:ext cx="93661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-101600" y="0"/>
            <a:ext cx="122936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-101600" y="885371"/>
            <a:ext cx="12293600" cy="3338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99203" y="3321409"/>
            <a:ext cx="15007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street fighter </a:t>
            </a:r>
            <a:r>
              <a:rPr lang="en-US" sz="800" strike="sngStrike" dirty="0" err="1" smtClean="0"/>
              <a:t>capcom</a:t>
            </a:r>
            <a:r>
              <a:rPr lang="en-US" sz="800" strike="sngStrike" dirty="0" smtClean="0"/>
              <a:t> handheld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03" y="3839904"/>
            <a:ext cx="1123269" cy="9444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99203" y="2377468"/>
            <a:ext cx="2026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1988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NAVY.SAVLOR</a:t>
            </a:r>
            <a:r>
              <a:rPr lang="en-US" strike="sngStrike" dirty="0" err="1" smtClean="0"/>
              <a:t>.tyson</a:t>
            </a:r>
            <a:endParaRPr lang="en-US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18567" y="3988351"/>
            <a:ext cx="2046513" cy="914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555" y="3779392"/>
            <a:ext cx="1358900" cy="98314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744555" y="2674748"/>
            <a:ext cx="15766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PENTAGON.BASE.PAUL.PX.EMPLOYE.JOEL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6214783" y="3595881"/>
            <a:ext cx="2418443" cy="1502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44555" y="230541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1993/4</a:t>
            </a:r>
            <a:endParaRPr lang="en-US" b="1" dirty="0"/>
          </a:p>
        </p:txBody>
      </p:sp>
      <p:sp>
        <p:nvSpPr>
          <p:cNvPr id="27" name="Oval 26"/>
          <p:cNvSpPr/>
          <p:nvPr/>
        </p:nvSpPr>
        <p:spPr>
          <a:xfrm>
            <a:off x="1929767" y="5018865"/>
            <a:ext cx="609600" cy="464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987824" y="4861058"/>
            <a:ext cx="957943" cy="3356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937023" y="5483322"/>
            <a:ext cx="609600" cy="464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308904" y="5473369"/>
            <a:ext cx="609600" cy="464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301647" y="5051429"/>
            <a:ext cx="609600" cy="464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879623" y="4825461"/>
            <a:ext cx="957943" cy="3356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810" y="5974759"/>
            <a:ext cx="347888" cy="508379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7613704" y="5974759"/>
            <a:ext cx="1019522" cy="508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839200" y="5617028"/>
            <a:ext cx="19271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!VIIRNGIA, PAUL</a:t>
            </a:r>
          </a:p>
          <a:p>
            <a:r>
              <a:rPr lang="en-US" sz="800" dirty="0" smtClean="0"/>
              <a:t>HOMCEI:LLUX 1992/3 </a:t>
            </a:r>
            <a:r>
              <a:rPr lang="en-US" sz="800" strike="sngStrike" dirty="0" smtClean="0"/>
              <a:t>“Der Hammer”.</a:t>
            </a:r>
            <a:r>
              <a:rPr lang="en-US" sz="800" strike="sngStrike" dirty="0" err="1" smtClean="0"/>
              <a:t>eval</a:t>
            </a:r>
            <a:endParaRPr lang="en-US" sz="800" strike="sngStrike" dirty="0"/>
          </a:p>
        </p:txBody>
      </p:sp>
      <p:cxnSp>
        <p:nvCxnSpPr>
          <p:cNvPr id="43" name="Straight Connector 42"/>
          <p:cNvCxnSpPr>
            <a:stCxn id="40" idx="0"/>
          </p:cNvCxnSpPr>
          <p:nvPr/>
        </p:nvCxnSpPr>
        <p:spPr>
          <a:xfrm>
            <a:off x="9802766" y="5617028"/>
            <a:ext cx="662034" cy="357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289143" y="5283657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1997, </a:t>
            </a:r>
            <a:r>
              <a:rPr lang="en-US" b="1" dirty="0" err="1" smtClean="0"/>
              <a:t>Dember</a:t>
            </a:r>
            <a:r>
              <a:rPr lang="en-US" b="1" dirty="0" smtClean="0"/>
              <a:t> VIRING </a:t>
            </a:r>
            <a:r>
              <a:rPr lang="en-US" sz="800" b="1" strike="sngStrike" dirty="0" smtClean="0"/>
              <a:t>blond </a:t>
            </a:r>
            <a:r>
              <a:rPr lang="en-US" sz="800" b="1" strike="sngStrike" dirty="0" err="1" smtClean="0"/>
              <a:t>eishockey</a:t>
            </a:r>
            <a:endParaRPr lang="en-US" sz="800" b="1" strike="sngStrike" dirty="0"/>
          </a:p>
        </p:txBody>
      </p:sp>
      <p:cxnSp>
        <p:nvCxnSpPr>
          <p:cNvPr id="46" name="Straight Arrow Connector 45"/>
          <p:cNvCxnSpPr>
            <a:endCxn id="44" idx="1"/>
          </p:cNvCxnSpPr>
          <p:nvPr/>
        </p:nvCxnSpPr>
        <p:spPr>
          <a:xfrm>
            <a:off x="8633226" y="5283199"/>
            <a:ext cx="655917" cy="185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207915" y="5049160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Nick </a:t>
            </a:r>
            <a:r>
              <a:rPr lang="en-US" sz="800" strike="sngStrike" dirty="0" smtClean="0"/>
              <a:t>!backstreet boys</a:t>
            </a:r>
            <a:endParaRPr lang="en-US" sz="800" strike="sngStrike" dirty="0"/>
          </a:p>
        </p:txBody>
      </p:sp>
      <p:cxnSp>
        <p:nvCxnSpPr>
          <p:cNvPr id="49" name="Straight Connector 48"/>
          <p:cNvCxnSpPr>
            <a:endCxn id="47" idx="2"/>
          </p:cNvCxnSpPr>
          <p:nvPr/>
        </p:nvCxnSpPr>
        <p:spPr>
          <a:xfrm>
            <a:off x="9983243" y="5098177"/>
            <a:ext cx="1037555" cy="320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379921" y="476253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DEA(§</a:t>
            </a:r>
            <a:r>
              <a:rPr lang="en-US" sz="800" dirty="0" err="1" smtClean="0"/>
              <a:t>possetion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9208205" y="2399992"/>
            <a:ext cx="17503" cy="29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996077" y="1770742"/>
            <a:ext cx="202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endParaRPr lang="en-US" dirty="0" smtClean="0"/>
          </a:p>
          <a:p>
            <a:r>
              <a:rPr lang="en-US" dirty="0" smtClean="0"/>
              <a:t>!44</a:t>
            </a:r>
            <a:r>
              <a:rPr lang="en-US" baseline="30000" dirty="0" smtClean="0"/>
              <a:t>th</a:t>
            </a:r>
            <a:r>
              <a:rPr lang="en-US" dirty="0" smtClean="0"/>
              <a:t> VIRINGI.MARY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829" y="3417500"/>
            <a:ext cx="774386" cy="1413488"/>
          </a:xfrm>
          <a:prstGeom prst="rect">
            <a:avLst/>
          </a:prstGeom>
        </p:spPr>
      </p:pic>
      <p:cxnSp>
        <p:nvCxnSpPr>
          <p:cNvPr id="62" name="Straight Arrow Connector 61"/>
          <p:cNvCxnSpPr/>
          <p:nvPr/>
        </p:nvCxnSpPr>
        <p:spPr>
          <a:xfrm flipH="1">
            <a:off x="4789714" y="3222887"/>
            <a:ext cx="1425069" cy="990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3365" y="4096134"/>
            <a:ext cx="790476" cy="400000"/>
          </a:xfrm>
          <a:prstGeom prst="rect">
            <a:avLst/>
          </a:prstGeom>
        </p:spPr>
      </p:pic>
      <p:cxnSp>
        <p:nvCxnSpPr>
          <p:cNvPr id="78" name="Straight Arrow Connector 77"/>
          <p:cNvCxnSpPr/>
          <p:nvPr/>
        </p:nvCxnSpPr>
        <p:spPr>
          <a:xfrm flipH="1">
            <a:off x="4956094" y="3661178"/>
            <a:ext cx="1425069" cy="990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1479824" y="4594656"/>
            <a:ext cx="1465943" cy="1478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6398950" y="4347029"/>
            <a:ext cx="1788763" cy="1881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669429" y="2920869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WWI.</a:t>
            </a:r>
            <a:r>
              <a:rPr lang="en-US" sz="800" strike="sngStrike" dirty="0" err="1" smtClean="0"/>
              <a:t>tootsie</a:t>
            </a:r>
            <a:endParaRPr lang="en-US" sz="800" strike="sngStrike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3672114" y="3661178"/>
            <a:ext cx="2542669" cy="1332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926" y="1736885"/>
            <a:ext cx="687355" cy="806895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7308904" y="1770742"/>
            <a:ext cx="1530296" cy="831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603" y="2822347"/>
            <a:ext cx="298515" cy="595153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V="1">
            <a:off x="10207915" y="2602111"/>
            <a:ext cx="1069685" cy="993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9463961" y="1376902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!HOMCEI:BILL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10104334" y="2318177"/>
            <a:ext cx="11641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Rui.Arabic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easter</a:t>
            </a:r>
            <a:r>
              <a:rPr lang="en-US" sz="800" strike="sngStrike" dirty="0" smtClean="0"/>
              <a:t> island</a:t>
            </a:r>
            <a:endParaRPr lang="en-US" sz="800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11294461" y="2086246"/>
            <a:ext cx="10166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GOD.nonPoiceTunis</a:t>
            </a:r>
            <a:endParaRPr lang="en-US" sz="800" dirty="0" smtClean="0"/>
          </a:p>
          <a:p>
            <a:r>
              <a:rPr lang="en-US" sz="800" strike="sngStrike" dirty="0" err="1" smtClean="0"/>
              <a:t>Nachtcafe</a:t>
            </a:r>
            <a:endParaRPr lang="en-US" sz="800" strike="sngStrike" dirty="0" smtClean="0"/>
          </a:p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streetcrime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fint</a:t>
            </a:r>
            <a:endParaRPr lang="en-US" sz="800" strike="sngStrike" dirty="0" smtClean="0"/>
          </a:p>
          <a:p>
            <a:r>
              <a:rPr lang="en-US" sz="800" strike="sngStrike" dirty="0" smtClean="0"/>
              <a:t>7DM </a:t>
            </a:r>
            <a:r>
              <a:rPr lang="en-US" sz="800" strike="sngStrike" dirty="0" err="1" smtClean="0"/>
              <a:t>deperatodos</a:t>
            </a:r>
            <a:endParaRPr lang="en-US" sz="800" strike="sngStrike" dirty="0" smtClean="0"/>
          </a:p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univierty</a:t>
            </a:r>
            <a:endParaRPr lang="en-US" sz="800" strike="sngStrike" dirty="0"/>
          </a:p>
        </p:txBody>
      </p:sp>
      <p:cxnSp>
        <p:nvCxnSpPr>
          <p:cNvPr id="95" name="Straight Connector 94"/>
          <p:cNvCxnSpPr/>
          <p:nvPr/>
        </p:nvCxnSpPr>
        <p:spPr>
          <a:xfrm>
            <a:off x="11285710" y="2222908"/>
            <a:ext cx="17503" cy="29548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endCxn id="40" idx="3"/>
          </p:cNvCxnSpPr>
          <p:nvPr/>
        </p:nvCxnSpPr>
        <p:spPr>
          <a:xfrm>
            <a:off x="9802765" y="5177788"/>
            <a:ext cx="963566" cy="685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10991003" y="5751863"/>
            <a:ext cx="1095558" cy="924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18</a:t>
            </a:r>
            <a:endParaRPr lang="en-US" sz="3600" dirty="0"/>
          </a:p>
        </p:txBody>
      </p:sp>
      <p:sp>
        <p:nvSpPr>
          <p:cNvPr id="89" name="TextBox 88"/>
          <p:cNvSpPr txBox="1"/>
          <p:nvPr/>
        </p:nvSpPr>
        <p:spPr>
          <a:xfrm>
            <a:off x="11162908" y="5708116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JSg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11235531" y="6333108"/>
            <a:ext cx="7024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VIRINGIA</a:t>
            </a:r>
            <a:endParaRPr lang="en-US" sz="1050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4064000" y="2140332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1988/89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2877153" y="5233826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</a:t>
            </a:r>
            <a:endParaRPr lang="en-US" dirty="0"/>
          </a:p>
        </p:txBody>
      </p:sp>
      <p:cxnSp>
        <p:nvCxnSpPr>
          <p:cNvPr id="98" name="Straight Arrow Connector 97"/>
          <p:cNvCxnSpPr/>
          <p:nvPr/>
        </p:nvCxnSpPr>
        <p:spPr>
          <a:xfrm flipV="1">
            <a:off x="3274633" y="4496134"/>
            <a:ext cx="1300389" cy="602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297" y="4790959"/>
            <a:ext cx="574168" cy="574168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V="1">
            <a:off x="4909846" y="4648569"/>
            <a:ext cx="855022" cy="1004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08094" y="5211549"/>
            <a:ext cx="882330" cy="1017399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>
            <a:off x="3781664" y="5177788"/>
            <a:ext cx="1764796" cy="1305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96" idx="2"/>
          </p:cNvCxnSpPr>
          <p:nvPr/>
        </p:nvCxnSpPr>
        <p:spPr>
          <a:xfrm>
            <a:off x="3274634" y="5603158"/>
            <a:ext cx="913195" cy="47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2700634"/>
            <a:ext cx="1133475" cy="209550"/>
          </a:xfrm>
          <a:prstGeom prst="rect">
            <a:avLst/>
          </a:prstGeom>
        </p:spPr>
      </p:pic>
      <p:cxnSp>
        <p:nvCxnSpPr>
          <p:cNvPr id="116" name="Straight Connector 115"/>
          <p:cNvCxnSpPr/>
          <p:nvPr/>
        </p:nvCxnSpPr>
        <p:spPr>
          <a:xfrm flipV="1">
            <a:off x="3745424" y="2440189"/>
            <a:ext cx="1438873" cy="839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3" y="2615973"/>
            <a:ext cx="1133475" cy="209550"/>
          </a:xfrm>
          <a:prstGeom prst="rect">
            <a:avLst/>
          </a:prstGeom>
        </p:spPr>
      </p:pic>
      <p:cxnSp>
        <p:nvCxnSpPr>
          <p:cNvPr id="119" name="Straight Connector 118"/>
          <p:cNvCxnSpPr/>
          <p:nvPr/>
        </p:nvCxnSpPr>
        <p:spPr>
          <a:xfrm>
            <a:off x="1393943" y="1644570"/>
            <a:ext cx="9513" cy="50320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15390" y="2259108"/>
            <a:ext cx="1438873" cy="839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15233" y="3094454"/>
            <a:ext cx="10711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!HOMCID:NANA</a:t>
            </a:r>
            <a:endParaRPr lang="en-US" sz="1050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53" y="4022992"/>
            <a:ext cx="725060" cy="381241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/>
        </p:nvCxnSpPr>
        <p:spPr>
          <a:xfrm flipV="1">
            <a:off x="537466" y="3713534"/>
            <a:ext cx="380159" cy="10708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880" y="3965686"/>
            <a:ext cx="973536" cy="704339"/>
          </a:xfrm>
          <a:prstGeom prst="rect">
            <a:avLst/>
          </a:prstGeom>
        </p:spPr>
      </p:pic>
      <p:sp>
        <p:nvSpPr>
          <p:cNvPr id="126" name="Rectangle 125"/>
          <p:cNvSpPr/>
          <p:nvPr/>
        </p:nvSpPr>
        <p:spPr>
          <a:xfrm>
            <a:off x="8275920" y="2791929"/>
            <a:ext cx="86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1995/6</a:t>
            </a:r>
            <a:endParaRPr lang="en-US" b="1" dirty="0"/>
          </a:p>
        </p:txBody>
      </p:sp>
      <p:cxnSp>
        <p:nvCxnSpPr>
          <p:cNvPr id="128" name="Straight Connector 127"/>
          <p:cNvCxnSpPr>
            <a:stCxn id="72" idx="2"/>
          </p:cNvCxnSpPr>
          <p:nvPr/>
        </p:nvCxnSpPr>
        <p:spPr>
          <a:xfrm>
            <a:off x="8173604" y="2543780"/>
            <a:ext cx="41150" cy="2752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5659004" y="1344135"/>
            <a:ext cx="258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MILITARY IMPLEMENTAN </a:t>
            </a:r>
            <a:endParaRPr lang="en-US" dirty="0"/>
          </a:p>
        </p:txBody>
      </p:sp>
      <p:sp>
        <p:nvSpPr>
          <p:cNvPr id="130" name="Heart 129"/>
          <p:cNvSpPr/>
          <p:nvPr/>
        </p:nvSpPr>
        <p:spPr>
          <a:xfrm>
            <a:off x="7911247" y="1190668"/>
            <a:ext cx="1076243" cy="796836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LACE</a:t>
            </a:r>
            <a:endParaRPr lang="en-US"/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748" y="1700170"/>
            <a:ext cx="324053" cy="451969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6370737" y="1719956"/>
            <a:ext cx="593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J-O-E/-L</a:t>
            </a:r>
            <a:endParaRPr lang="en-US" sz="1000" dirty="0"/>
          </a:p>
        </p:txBody>
      </p:sp>
      <p:cxnSp>
        <p:nvCxnSpPr>
          <p:cNvPr id="134" name="Straight Connector 133"/>
          <p:cNvCxnSpPr>
            <a:stCxn id="131" idx="3"/>
          </p:cNvCxnSpPr>
          <p:nvPr/>
        </p:nvCxnSpPr>
        <p:spPr>
          <a:xfrm flipV="1">
            <a:off x="6351801" y="1643293"/>
            <a:ext cx="307523" cy="282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/>
          <p:cNvSpPr/>
          <p:nvPr/>
        </p:nvSpPr>
        <p:spPr>
          <a:xfrm>
            <a:off x="1479824" y="1344135"/>
            <a:ext cx="457199" cy="2991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1581424" y="1181572"/>
            <a:ext cx="957943" cy="33564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!!WII?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1517738" y="1626909"/>
            <a:ext cx="457199" cy="2991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/>
          <p:cNvSpPr txBox="1"/>
          <p:nvPr/>
        </p:nvSpPr>
        <p:spPr>
          <a:xfrm>
            <a:off x="-33400" y="1159469"/>
            <a:ext cx="1711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!HOMCE:KYSTAL</a:t>
            </a:r>
          </a:p>
          <a:p>
            <a:r>
              <a:rPr lang="en-US" strike="sngStrike" dirty="0" smtClean="0"/>
              <a:t>?</a:t>
            </a:r>
            <a:endParaRPr lang="en-US" strike="sngStrike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124" y="1320211"/>
            <a:ext cx="876300" cy="876300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50" y="1518708"/>
            <a:ext cx="778155" cy="574183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8" y="2116233"/>
            <a:ext cx="610397" cy="341822"/>
          </a:xfrm>
          <a:prstGeom prst="rect">
            <a:avLst/>
          </a:prstGeom>
        </p:spPr>
      </p:pic>
      <p:cxnSp>
        <p:nvCxnSpPr>
          <p:cNvPr id="145" name="Straight Connector 144"/>
          <p:cNvCxnSpPr/>
          <p:nvPr/>
        </p:nvCxnSpPr>
        <p:spPr>
          <a:xfrm>
            <a:off x="86103" y="2152139"/>
            <a:ext cx="1200257" cy="225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88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01600" y="0"/>
            <a:ext cx="122936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-101600" y="885371"/>
            <a:ext cx="12293600" cy="3338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528" y="1798390"/>
            <a:ext cx="3026012" cy="1908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585" y="4285705"/>
            <a:ext cx="3034943" cy="182481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3614056" y="2002971"/>
            <a:ext cx="6574973" cy="1703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20800" y="3951876"/>
            <a:ext cx="6836740" cy="2521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96585" y="3582544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Blond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4949371" y="1426419"/>
            <a:ext cx="7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Arabic</a:t>
            </a:r>
            <a:endParaRPr lang="en-US" strike="sngStrike" dirty="0"/>
          </a:p>
        </p:txBody>
      </p:sp>
      <p:sp>
        <p:nvSpPr>
          <p:cNvPr id="15" name="Oval 14"/>
          <p:cNvSpPr/>
          <p:nvPr/>
        </p:nvSpPr>
        <p:spPr>
          <a:xfrm>
            <a:off x="841829" y="1611085"/>
            <a:ext cx="1618798" cy="1582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857830" y="2606849"/>
            <a:ext cx="494078" cy="3693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1871" y="1274772"/>
            <a:ext cx="296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avg.nonPoliceTRXLogical.!000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464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85371"/>
            <a:ext cx="12192000" cy="33382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38515" y="3338063"/>
            <a:ext cx="96810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https://ics2wsa.ic3.com/commerce/1.x/transactionProcessor/CyberSourceTransaction_1.207.wsdl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637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0" y="885371"/>
            <a:ext cx="12192000" cy="33382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9" y="3010856"/>
            <a:ext cx="986518" cy="722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003" y="3010856"/>
            <a:ext cx="610397" cy="49862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480692" y="2655997"/>
            <a:ext cx="1335769" cy="1063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625599" y="1765299"/>
            <a:ext cx="926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ProstG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73714" y="1765299"/>
            <a:ext cx="17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Hamburg, Gerda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6057" y="1426419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1992/93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96000" y="1795751"/>
            <a:ext cx="3014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CPVA.</a:t>
            </a:r>
            <a:r>
              <a:rPr lang="en-US" strike="sngStrike" dirty="0" smtClean="0"/>
              <a:t>korn.blackhaw</a:t>
            </a:r>
            <a:r>
              <a:rPr lang="en-US" dirty="0" smtClean="0"/>
              <a:t>.000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038" y="2698092"/>
            <a:ext cx="880152" cy="6805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269" y="2627475"/>
            <a:ext cx="766762" cy="766762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5950857" y="2627475"/>
            <a:ext cx="1284174" cy="11063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489371" y="2322286"/>
            <a:ext cx="1621109" cy="1411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34003" y="1426419"/>
            <a:ext cx="526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implmentation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Elke</a:t>
            </a:r>
            <a:r>
              <a:rPr lang="en-US" sz="800" strike="sngStrike" dirty="0" smtClean="0"/>
              <a:t>, Gerda, !</a:t>
            </a:r>
            <a:r>
              <a:rPr lang="en-US" sz="800" strike="sngStrike" dirty="0" err="1" smtClean="0"/>
              <a:t>DL.mopere.werner</a:t>
            </a:r>
            <a:r>
              <a:rPr lang="en-US" sz="800" strike="sngStrike" dirty="0" smtClean="0"/>
              <a:t>;  Greece-&gt;antipolice city-&gt;</a:t>
            </a:r>
            <a:r>
              <a:rPr lang="en-US" sz="800" strike="sngStrike" dirty="0" err="1" smtClean="0"/>
              <a:t>straford</a:t>
            </a:r>
            <a:r>
              <a:rPr lang="en-US" sz="800" strike="sngStrike" dirty="0" smtClean="0"/>
              <a:t> street 11, </a:t>
            </a:r>
            <a:r>
              <a:rPr lang="en-US" sz="800" strike="sngStrike" dirty="0" err="1" smtClean="0"/>
              <a:t>grece</a:t>
            </a:r>
            <a:r>
              <a:rPr lang="en-US" sz="800" strike="sngStrike" dirty="0" smtClean="0"/>
              <a:t>,</a:t>
            </a:r>
            <a:endParaRPr lang="en-US" sz="800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2714171" y="1611085"/>
            <a:ext cx="19282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054331" y="3509482"/>
            <a:ext cx="1659840" cy="1091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/>
          <p:cNvSpPr/>
          <p:nvPr/>
        </p:nvSpPr>
        <p:spPr>
          <a:xfrm>
            <a:off x="1712232" y="4055255"/>
            <a:ext cx="899885" cy="127173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1723340" y="5472539"/>
            <a:ext cx="899885" cy="127173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66057" y="48187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66057" y="62121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951976" y="4272210"/>
            <a:ext cx="2453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 pin, </a:t>
            </a:r>
            <a:r>
              <a:rPr lang="en-US" sz="800" strike="sngStrike" dirty="0" smtClean="0"/>
              <a:t>going in </a:t>
            </a:r>
            <a:r>
              <a:rPr lang="en-US" sz="800" strike="sngStrike" dirty="0" err="1" smtClean="0"/>
              <a:t>dnese</a:t>
            </a:r>
            <a:r>
              <a:rPr lang="en-US" sz="800" strike="sngStrike" dirty="0" smtClean="0"/>
              <a:t> bed</a:t>
            </a:r>
          </a:p>
          <a:p>
            <a:r>
              <a:rPr lang="en-US" dirty="0" smtClean="0"/>
              <a:t>HAMBURG, REPERBAHN</a:t>
            </a:r>
          </a:p>
          <a:p>
            <a:r>
              <a:rPr lang="en-US" sz="800" strike="sngStrike" dirty="0" smtClean="0"/>
              <a:t>Person pull </a:t>
            </a:r>
            <a:r>
              <a:rPr lang="en-US" dirty="0" smtClean="0"/>
              <a:t>1D8723 </a:t>
            </a:r>
            <a:r>
              <a:rPr lang="en-US" sz="800" strike="sngStrike" dirty="0" smtClean="0"/>
              <a:t>out of person bed</a:t>
            </a:r>
          </a:p>
          <a:p>
            <a:r>
              <a:rPr lang="en-US" dirty="0" smtClean="0"/>
              <a:t>41.City Sin Pin.§</a:t>
            </a:r>
            <a:r>
              <a:rPr lang="en-US" dirty="0" err="1" smtClean="0"/>
              <a:t>ProsG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951976" y="4055255"/>
            <a:ext cx="3899674" cy="216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28" y="4601029"/>
            <a:ext cx="360582" cy="721163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8505371" y="4601029"/>
            <a:ext cx="2090058" cy="1204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797143" y="4272210"/>
            <a:ext cx="151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Ghoeh</a:t>
            </a:r>
            <a:r>
              <a:rPr lang="en-US" strike="sngStrike" dirty="0" smtClean="0"/>
              <a:t>(coolie)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9463977" y="4570773"/>
            <a:ext cx="25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r>
              <a:rPr lang="en-US" dirty="0" smtClean="0"/>
              <a:t> 	</a:t>
            </a:r>
            <a:r>
              <a:rPr lang="en-US" strike="sngStrike" dirty="0" err="1" smtClean="0"/>
              <a:t>rebecca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!</a:t>
            </a:r>
            <a:r>
              <a:rPr lang="en-US" strike="sngStrike" dirty="0" err="1" smtClean="0"/>
              <a:t>brushine,arron</a:t>
            </a:r>
            <a:endParaRPr lang="en-US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0026" y="4652021"/>
            <a:ext cx="351388" cy="70277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1175375" y="3754114"/>
            <a:ext cx="10166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nonPolicQOSLogical</a:t>
            </a:r>
            <a:endParaRPr lang="en-US" sz="800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11374552" y="4564868"/>
            <a:ext cx="892629" cy="793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679" y="5003409"/>
            <a:ext cx="616305" cy="616305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8162679" y="4641542"/>
            <a:ext cx="616305" cy="978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684190" y="5814621"/>
            <a:ext cx="3108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GOD.JFK(</a:t>
            </a:r>
            <a:r>
              <a:rPr lang="en-US" dirty="0" err="1" smtClean="0"/>
              <a:t>rebecca</a:t>
            </a:r>
            <a:r>
              <a:rPr lang="en-US" dirty="0" smtClean="0"/>
              <a:t>).LAEK TAHOE</a:t>
            </a:r>
          </a:p>
          <a:p>
            <a:r>
              <a:rPr lang="en-US" dirty="0" smtClean="0"/>
              <a:t>1997 </a:t>
            </a:r>
            <a:r>
              <a:rPr lang="en-US" sz="800" strike="sngStrike" dirty="0" smtClean="0"/>
              <a:t>Mathew pulled pants down show penis in </a:t>
            </a:r>
            <a:r>
              <a:rPr lang="en-US" sz="800" strike="sngStrike" dirty="0" err="1" smtClean="0"/>
              <a:t>fron</a:t>
            </a:r>
            <a:r>
              <a:rPr lang="en-US" sz="800" strike="sngStrike" dirty="0" smtClean="0"/>
              <a:t> of </a:t>
            </a:r>
            <a:r>
              <a:rPr lang="en-US" sz="800" strike="sngStrike" dirty="0" err="1" smtClean="0"/>
              <a:t>rebecca</a:t>
            </a:r>
            <a:endParaRPr lang="en-US" sz="800" strike="sngStrike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10238461" y="4818743"/>
            <a:ext cx="514234" cy="311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201" y="2182612"/>
            <a:ext cx="1023766" cy="153564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2615" y="1706733"/>
            <a:ext cx="418576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 err="1" smtClean="0">
                <a:solidFill>
                  <a:srgbClr val="202124"/>
                </a:solidFill>
                <a:effectLst/>
                <a:latin typeface="Roboto"/>
                <a:hlinkClick r:id="rId10"/>
              </a:rPr>
              <a:t>Herlind</a:t>
            </a:r>
            <a:r>
              <a:rPr lang="en-US" b="0" i="0" u="none" strike="noStrike" dirty="0" smtClean="0">
                <a:solidFill>
                  <a:srgbClr val="202124"/>
                </a:solidFill>
                <a:effectLst/>
                <a:latin typeface="Roboto"/>
                <a:hlinkClick r:id="rId10"/>
              </a:rPr>
              <a:t> </a:t>
            </a:r>
            <a:r>
              <a:rPr lang="en-US" b="0" i="0" u="none" strike="noStrike" dirty="0" err="1" smtClean="0">
                <a:solidFill>
                  <a:srgbClr val="202124"/>
                </a:solidFill>
                <a:effectLst/>
                <a:latin typeface="Roboto"/>
                <a:hlinkClick r:id="rId10"/>
              </a:rPr>
              <a:t>Kasner</a:t>
            </a:r>
            <a:endParaRPr lang="en-US" b="0" i="0" u="none" strike="noStrike" dirty="0" smtClean="0">
              <a:solidFill>
                <a:srgbClr val="202124"/>
              </a:solidFill>
              <a:effectLst/>
              <a:latin typeface="Roboto"/>
            </a:endParaRPr>
          </a:p>
          <a:p>
            <a:r>
              <a:rPr lang="en-US" strike="sngStrike" dirty="0" smtClean="0">
                <a:solidFill>
                  <a:srgbClr val="202124"/>
                </a:solidFill>
                <a:latin typeface="Roboto"/>
              </a:rPr>
              <a:t>“Gerda”</a:t>
            </a:r>
          </a:p>
          <a:p>
            <a:r>
              <a:rPr lang="en-US" dirty="0" smtClean="0">
                <a:solidFill>
                  <a:srgbClr val="202124"/>
                </a:solidFill>
                <a:latin typeface="Roboto"/>
              </a:rPr>
              <a:t>41.KING</a:t>
            </a:r>
            <a:r>
              <a:rPr lang="en-US" sz="800" strike="sngStrike" dirty="0" smtClean="0">
                <a:solidFill>
                  <a:srgbClr val="202124"/>
                </a:solidFill>
                <a:latin typeface="Roboto"/>
              </a:rPr>
              <a:t> </a:t>
            </a:r>
            <a:r>
              <a:rPr lang="en-US" sz="800" strike="sngStrike" dirty="0" err="1" smtClean="0">
                <a:solidFill>
                  <a:srgbClr val="202124"/>
                </a:solidFill>
                <a:latin typeface="Roboto"/>
              </a:rPr>
              <a:t>ich</a:t>
            </a:r>
            <a:r>
              <a:rPr lang="en-US" sz="800" strike="sngStrike" dirty="0" smtClean="0">
                <a:solidFill>
                  <a:srgbClr val="202124"/>
                </a:solidFill>
                <a:latin typeface="Roboto"/>
              </a:rPr>
              <a:t> </a:t>
            </a:r>
            <a:r>
              <a:rPr lang="en-US" sz="800" strike="sngStrike" dirty="0" err="1" smtClean="0">
                <a:solidFill>
                  <a:srgbClr val="202124"/>
                </a:solidFill>
                <a:latin typeface="Roboto"/>
              </a:rPr>
              <a:t>ziehe</a:t>
            </a:r>
            <a:r>
              <a:rPr lang="en-US" sz="800" strike="sngStrike" dirty="0" smtClean="0">
                <a:solidFill>
                  <a:srgbClr val="202124"/>
                </a:solidFill>
                <a:latin typeface="Roboto"/>
              </a:rPr>
              <a:t> </a:t>
            </a:r>
            <a:r>
              <a:rPr lang="en-US" sz="800" strike="sngStrike" dirty="0" err="1" smtClean="0">
                <a:solidFill>
                  <a:srgbClr val="202124"/>
                </a:solidFill>
                <a:latin typeface="Roboto"/>
              </a:rPr>
              <a:t>euchd</a:t>
            </a:r>
            <a:r>
              <a:rPr lang="en-US" sz="800" strike="sngStrike" dirty="0" smtClean="0">
                <a:solidFill>
                  <a:srgbClr val="202124"/>
                </a:solidFill>
                <a:latin typeface="Roboto"/>
              </a:rPr>
              <a:t> die </a:t>
            </a:r>
            <a:r>
              <a:rPr lang="en-US" sz="800" strike="sngStrike" dirty="0" err="1" smtClean="0">
                <a:solidFill>
                  <a:srgbClr val="202124"/>
                </a:solidFill>
                <a:latin typeface="Roboto"/>
              </a:rPr>
              <a:t>orhen</a:t>
            </a:r>
            <a:r>
              <a:rPr lang="en-US" sz="800" strike="sngStrike" dirty="0" smtClean="0">
                <a:solidFill>
                  <a:srgbClr val="202124"/>
                </a:solidFill>
                <a:latin typeface="Roboto"/>
              </a:rPr>
              <a:t> </a:t>
            </a:r>
            <a:r>
              <a:rPr lang="en-US" sz="800" strike="sngStrike" dirty="0" err="1" smtClean="0">
                <a:solidFill>
                  <a:srgbClr val="202124"/>
                </a:solidFill>
                <a:latin typeface="Roboto"/>
              </a:rPr>
              <a:t>lang</a:t>
            </a:r>
            <a:r>
              <a:rPr lang="en-US" sz="800" strike="sngStrike" dirty="0" smtClean="0">
                <a:solidFill>
                  <a:srgbClr val="202124"/>
                </a:solidFill>
                <a:latin typeface="Roboto"/>
              </a:rPr>
              <a:t>, </a:t>
            </a:r>
            <a:r>
              <a:rPr lang="en-US" sz="800" strike="sngStrike" dirty="0" err="1" smtClean="0">
                <a:solidFill>
                  <a:srgbClr val="202124"/>
                </a:solidFill>
                <a:latin typeface="Roboto"/>
              </a:rPr>
              <a:t>ihr</a:t>
            </a:r>
            <a:r>
              <a:rPr lang="en-US" sz="800" strike="sngStrike" dirty="0" smtClean="0">
                <a:solidFill>
                  <a:srgbClr val="202124"/>
                </a:solidFill>
                <a:latin typeface="Roboto"/>
              </a:rPr>
              <a:t> </a:t>
            </a:r>
            <a:r>
              <a:rPr lang="en-US" sz="800" strike="sngStrike" dirty="0" err="1" smtClean="0">
                <a:solidFill>
                  <a:srgbClr val="202124"/>
                </a:solidFill>
                <a:latin typeface="Roboto"/>
              </a:rPr>
              <a:t>sied</a:t>
            </a:r>
            <a:r>
              <a:rPr lang="en-US" sz="800" strike="sngStrike" dirty="0" smtClean="0">
                <a:solidFill>
                  <a:srgbClr val="202124"/>
                </a:solidFill>
                <a:latin typeface="Roboto"/>
              </a:rPr>
              <a:t> </a:t>
            </a:r>
            <a:r>
              <a:rPr lang="en-US" sz="800" strike="sngStrike" dirty="0" err="1" smtClean="0">
                <a:solidFill>
                  <a:srgbClr val="202124"/>
                </a:solidFill>
                <a:latin typeface="Roboto"/>
              </a:rPr>
              <a:t>noch</a:t>
            </a:r>
            <a:r>
              <a:rPr lang="en-US" sz="800" strike="sngStrike" dirty="0" smtClean="0">
                <a:solidFill>
                  <a:srgbClr val="202124"/>
                </a:solidFill>
                <a:latin typeface="Roboto"/>
              </a:rPr>
              <a:t> </a:t>
            </a:r>
            <a:r>
              <a:rPr lang="en-US" sz="800" strike="sngStrike" dirty="0" err="1" smtClean="0">
                <a:solidFill>
                  <a:srgbClr val="202124"/>
                </a:solidFill>
                <a:latin typeface="Roboto"/>
              </a:rPr>
              <a:t>gruen</a:t>
            </a:r>
            <a:r>
              <a:rPr lang="en-US" sz="800" strike="sngStrike" dirty="0" smtClean="0">
                <a:solidFill>
                  <a:srgbClr val="202124"/>
                </a:solidFill>
                <a:latin typeface="Roboto"/>
              </a:rPr>
              <a:t> </a:t>
            </a:r>
            <a:r>
              <a:rPr lang="en-US" sz="800" strike="sngStrike" dirty="0" err="1" smtClean="0">
                <a:solidFill>
                  <a:srgbClr val="202124"/>
                </a:solidFill>
                <a:latin typeface="Roboto"/>
              </a:rPr>
              <a:t>hinte</a:t>
            </a:r>
            <a:r>
              <a:rPr lang="en-US" sz="800" strike="sngStrike" dirty="0" smtClean="0">
                <a:solidFill>
                  <a:srgbClr val="202124"/>
                </a:solidFill>
                <a:latin typeface="Roboto"/>
              </a:rPr>
              <a:t> </a:t>
            </a:r>
            <a:r>
              <a:rPr lang="en-US" sz="800" strike="sngStrike" dirty="0" err="1" smtClean="0">
                <a:solidFill>
                  <a:srgbClr val="202124"/>
                </a:solidFill>
                <a:latin typeface="Roboto"/>
              </a:rPr>
              <a:t>dne</a:t>
            </a:r>
            <a:r>
              <a:rPr lang="en-US" sz="800" strike="sngStrike" dirty="0" smtClean="0">
                <a:solidFill>
                  <a:srgbClr val="202124"/>
                </a:solidFill>
                <a:latin typeface="Roboto"/>
              </a:rPr>
              <a:t> </a:t>
            </a:r>
            <a:r>
              <a:rPr lang="en-US" sz="800" strike="sngStrike" dirty="0" err="1" smtClean="0">
                <a:solidFill>
                  <a:srgbClr val="202124"/>
                </a:solidFill>
                <a:latin typeface="Roboto"/>
              </a:rPr>
              <a:t>ohren</a:t>
            </a:r>
            <a:endParaRPr lang="en-US" sz="800" strike="sngStrike" dirty="0" smtClean="0">
              <a:solidFill>
                <a:srgbClr val="202124"/>
              </a:solidFill>
              <a:latin typeface="Roboto"/>
            </a:endParaRPr>
          </a:p>
          <a:p>
            <a:r>
              <a:rPr lang="en-US" b="1" dirty="0" smtClean="0">
                <a:solidFill>
                  <a:srgbClr val="202124"/>
                </a:solidFill>
                <a:latin typeface="Roboto"/>
              </a:rPr>
              <a:t>HOMCEI:NANA</a:t>
            </a:r>
            <a:endParaRPr 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1347822" y="2042544"/>
            <a:ext cx="16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Puff </a:t>
            </a:r>
            <a:r>
              <a:rPr lang="en-US" sz="800" strike="sngStrike" dirty="0" err="1" smtClean="0"/>
              <a:t>Mutti</a:t>
            </a:r>
            <a:r>
              <a:rPr lang="en-US" sz="800" strike="sngStrike" dirty="0" smtClean="0"/>
              <a:t>, </a:t>
            </a:r>
            <a:r>
              <a:rPr lang="en-US" dirty="0" smtClean="0"/>
              <a:t>HAMBURG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884251" y="1980417"/>
            <a:ext cx="1140120" cy="431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59764" y="3861836"/>
            <a:ext cx="62331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77014" y="6786120"/>
            <a:ext cx="62331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77014" y="5440633"/>
            <a:ext cx="62331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9797143" y="1426419"/>
            <a:ext cx="329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 Pin Lisa &amp; Boner, </a:t>
            </a:r>
            <a:r>
              <a:rPr lang="en-US" dirty="0" err="1" smtClean="0"/>
              <a:t>Zoll</a:t>
            </a:r>
            <a:r>
              <a:rPr lang="en-US" dirty="0" smtClean="0"/>
              <a:t>(</a:t>
            </a:r>
            <a:r>
              <a:rPr lang="en-US" dirty="0" err="1" smtClean="0"/>
              <a:t>cutoms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944699" y="3706337"/>
            <a:ext cx="7104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Blackhawk</a:t>
            </a:r>
          </a:p>
          <a:p>
            <a:r>
              <a:rPr lang="en-US" sz="900" dirty="0" smtClean="0"/>
              <a:t>San Ramon</a:t>
            </a:r>
          </a:p>
          <a:p>
            <a:r>
              <a:rPr lang="en-US" sz="800" strike="sngStrike" dirty="0" smtClean="0"/>
              <a:t>!WHITE</a:t>
            </a:r>
            <a:endParaRPr lang="en-US" sz="800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7204976" y="2090418"/>
            <a:ext cx="218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r>
              <a:rPr lang="en-US" dirty="0" smtClean="0"/>
              <a:t>: CPVA.1D8723.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427" y="2395569"/>
            <a:ext cx="342106" cy="178203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H="1" flipV="1">
            <a:off x="8998857" y="2357340"/>
            <a:ext cx="365963" cy="5497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204976" y="1426419"/>
            <a:ext cx="1905504" cy="42744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FBI:WMD:GREEN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 flipH="1">
            <a:off x="7152606" y="1211263"/>
            <a:ext cx="1786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SQ.!AVAIBILITY:CPVA</a:t>
            </a:r>
            <a:endParaRPr lang="en-US" sz="800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9463977" y="1426419"/>
            <a:ext cx="3419588" cy="338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1121177" y="2002970"/>
            <a:ext cx="83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Screws</a:t>
            </a:r>
            <a:endParaRPr lang="en-US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45627" y="1353859"/>
            <a:ext cx="1045029" cy="74831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580" y="2484670"/>
            <a:ext cx="603193" cy="56924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71" y="2483351"/>
            <a:ext cx="605524" cy="57188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1004363" y="3004952"/>
            <a:ext cx="1177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Nick</a:t>
            </a:r>
          </a:p>
          <a:p>
            <a:r>
              <a:rPr lang="en-US" dirty="0" err="1" smtClean="0"/>
              <a:t>Papershop</a:t>
            </a:r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1167" y="3328117"/>
            <a:ext cx="344328" cy="386557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10752695" y="2306897"/>
            <a:ext cx="1342800" cy="7470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1004363" y="3177563"/>
            <a:ext cx="440987" cy="1319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54037" y="3001657"/>
            <a:ext cx="1077135" cy="63562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29" y="3009185"/>
            <a:ext cx="481047" cy="523558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3431205" y="2663313"/>
            <a:ext cx="1335769" cy="1063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654037" y="2907062"/>
            <a:ext cx="1296820" cy="954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42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be 53"/>
          <p:cNvSpPr/>
          <p:nvPr/>
        </p:nvSpPr>
        <p:spPr>
          <a:xfrm>
            <a:off x="8034817" y="1205957"/>
            <a:ext cx="971699" cy="108572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01600" y="0"/>
            <a:ext cx="12293600" cy="8853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900" dirty="0" smtClean="0"/>
              <a:t>partner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-101600" y="885371"/>
            <a:ext cx="12293600" cy="3338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170105" y="3244334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202124"/>
                </a:solidFill>
                <a:latin typeface="Roboto"/>
              </a:rPr>
              <a:t>HOMICIDE:NANA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871" y="2386209"/>
            <a:ext cx="3096316" cy="22171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910" y="4528979"/>
            <a:ext cx="344328" cy="386557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211415" y="4093029"/>
            <a:ext cx="711899" cy="1146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484" y="5457372"/>
            <a:ext cx="518283" cy="798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948" y="5457372"/>
            <a:ext cx="798900" cy="7989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7252726" y="5617029"/>
            <a:ext cx="2762131" cy="639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029" y="5409747"/>
            <a:ext cx="1260586" cy="8465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98" y="2056948"/>
            <a:ext cx="2563361" cy="305525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07226" y="1401410"/>
            <a:ext cx="112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BIG MATT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059543" y="5321712"/>
            <a:ext cx="139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LITTLE MATT</a:t>
            </a:r>
            <a:endParaRPr lang="en-US" b="1" strike="sngStrike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827314" y="2322286"/>
            <a:ext cx="4078515" cy="2206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608" y="1385241"/>
            <a:ext cx="1260586" cy="84652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905829" y="1623252"/>
            <a:ext cx="21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BIG MATT’S MOTHER</a:t>
            </a:r>
            <a:endParaRPr lang="en-US" strike="sngStrike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682171" y="1401410"/>
            <a:ext cx="1767945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450116" y="1401410"/>
            <a:ext cx="2455713" cy="9208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2866571" y="5936650"/>
            <a:ext cx="224972" cy="3196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612571" y="6256272"/>
            <a:ext cx="406400" cy="2896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822" y="6047558"/>
            <a:ext cx="350720" cy="35354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558" y="5370325"/>
            <a:ext cx="964441" cy="40506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612571" y="5382987"/>
            <a:ext cx="1287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Garage Sale</a:t>
            </a:r>
            <a:endParaRPr lang="en-US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270" y="5856822"/>
            <a:ext cx="755876" cy="75587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602514" y="5856822"/>
            <a:ext cx="23246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can buy 5 gum</a:t>
            </a:r>
          </a:p>
          <a:p>
            <a:r>
              <a:rPr lang="en-US" strike="sngStrike" dirty="0" smtClean="0"/>
              <a:t>+12</a:t>
            </a:r>
          </a:p>
          <a:p>
            <a:r>
              <a:rPr lang="en-US" sz="800" strike="sngStrike" dirty="0" smtClean="0"/>
              <a:t>? What is +12 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 route  1366-&gt;</a:t>
            </a:r>
            <a:r>
              <a:rPr lang="en-US" sz="800" strike="sngStrike" dirty="0" err="1" smtClean="0"/>
              <a:t>convient</a:t>
            </a:r>
            <a:r>
              <a:rPr lang="en-US" sz="800" strike="sngStrike" dirty="0" smtClean="0"/>
              <a:t> store</a:t>
            </a:r>
            <a:endParaRPr lang="en-US" sz="800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5658619" y="6514334"/>
            <a:ext cx="11416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He bought 5 gum, idiot</a:t>
            </a:r>
            <a:endParaRPr lang="en-US" sz="800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136" y="6504451"/>
            <a:ext cx="350720" cy="35354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528" y="6470810"/>
            <a:ext cx="350720" cy="35354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588" y="6445324"/>
            <a:ext cx="350720" cy="35354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484" y="6470811"/>
            <a:ext cx="350720" cy="353549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7380160" y="6545943"/>
            <a:ext cx="2820999" cy="2784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856901" y="5936650"/>
            <a:ext cx="947328" cy="60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Arrow 49"/>
          <p:cNvSpPr/>
          <p:nvPr/>
        </p:nvSpPr>
        <p:spPr>
          <a:xfrm>
            <a:off x="10627702" y="2455381"/>
            <a:ext cx="1553385" cy="1569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8898888" y="1691724"/>
            <a:ext cx="2027299" cy="833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135625" y="1601403"/>
            <a:ext cx="3850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solidFill>
                  <a:schemeClr val="bg1"/>
                </a:solidFill>
              </a:rPr>
              <a:t>Docs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067" y="4991486"/>
            <a:ext cx="450946" cy="450946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536013" y="497330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Nana: </a:t>
            </a:r>
            <a:r>
              <a:rPr lang="en-US" sz="900" strike="sngStrike" dirty="0" smtClean="0"/>
              <a:t>The women stole the </a:t>
            </a:r>
            <a:r>
              <a:rPr lang="en-US" sz="900" strike="sngStrike" dirty="0" err="1" smtClean="0"/>
              <a:t>perl</a:t>
            </a:r>
            <a:r>
              <a:rPr lang="en-US" sz="900" strike="sngStrike" dirty="0" smtClean="0"/>
              <a:t> necklace</a:t>
            </a:r>
            <a:endParaRPr lang="en-US" sz="900" strike="sngStrike" dirty="0"/>
          </a:p>
        </p:txBody>
      </p:sp>
      <p:sp>
        <p:nvSpPr>
          <p:cNvPr id="59" name="TextBox 58"/>
          <p:cNvSpPr txBox="1"/>
          <p:nvPr/>
        </p:nvSpPr>
        <p:spPr>
          <a:xfrm>
            <a:off x="73201" y="5154881"/>
            <a:ext cx="10182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Candy </a:t>
            </a:r>
            <a:r>
              <a:rPr lang="en-US" sz="800" strike="sngStrike" dirty="0" err="1" smtClean="0"/>
              <a:t>perl</a:t>
            </a:r>
            <a:r>
              <a:rPr lang="en-US" sz="800" strike="sngStrike" dirty="0" smtClean="0"/>
              <a:t> necklace</a:t>
            </a:r>
            <a:endParaRPr lang="en-US" sz="800" strike="sngStrike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2612571" y="5112205"/>
            <a:ext cx="1410987" cy="150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545495" y="5186508"/>
            <a:ext cx="9220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boner</a:t>
            </a:r>
            <a:endParaRPr lang="en-US" sz="800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9740138" y="4723405"/>
            <a:ext cx="9220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boner</a:t>
            </a:r>
            <a:endParaRPr lang="en-US" sz="800" strike="sngStrike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935" y="4666343"/>
            <a:ext cx="603193" cy="569247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H="1" flipV="1">
            <a:off x="10201159" y="4666343"/>
            <a:ext cx="1203235" cy="840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9285848" y="5342633"/>
            <a:ext cx="1817581" cy="898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11404394" y="4873337"/>
            <a:ext cx="268218" cy="3053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1395802" y="5112205"/>
            <a:ext cx="346255" cy="45712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>
            <a:off x="11123201" y="4528979"/>
            <a:ext cx="895539" cy="1327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297" y="5451531"/>
            <a:ext cx="551081" cy="412779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10835629" y="5856822"/>
            <a:ext cx="1202883" cy="4915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857" y="3657112"/>
            <a:ext cx="380657" cy="214119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4943529" y="3552377"/>
            <a:ext cx="656178" cy="465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520161" y="3802952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2001 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)</a:t>
            </a:r>
            <a:r>
              <a:rPr lang="en-US" sz="800" strike="sngStrike" dirty="0" err="1" smtClean="0"/>
              <a:t>elek.diabetes</a:t>
            </a:r>
            <a:endParaRPr lang="en-US" sz="800" strike="sngStrike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890" y="2779111"/>
            <a:ext cx="102404" cy="217443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>
            <a:off x="6604837" y="2837605"/>
            <a:ext cx="771755" cy="217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833246" y="2275315"/>
            <a:ext cx="73095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0.01</a:t>
            </a:r>
            <a:r>
              <a:rPr lang="en-US" dirty="0" smtClean="0"/>
              <a:t> </a:t>
            </a:r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-&gt;</a:t>
            </a:r>
            <a:r>
              <a:rPr lang="en-US" sz="800" strike="sngStrike" dirty="0" err="1" smtClean="0"/>
              <a:t>roberg</a:t>
            </a:r>
            <a:endParaRPr lang="en-US" sz="800" strike="sngStrike" dirty="0" smtClean="0"/>
          </a:p>
          <a:p>
            <a:r>
              <a:rPr lang="en-US" sz="800" strike="sngStrike" dirty="0" smtClean="0"/>
              <a:t>0.00001 !</a:t>
            </a:r>
            <a:r>
              <a:rPr lang="en-US" sz="800" strike="sngStrike" dirty="0" err="1" smtClean="0"/>
              <a:t>wt.leassons</a:t>
            </a:r>
            <a:r>
              <a:rPr lang="en-US" sz="800" strike="sngStrike" dirty="0" smtClean="0"/>
              <a:t> learned from </a:t>
            </a:r>
            <a:r>
              <a:rPr lang="en-US" sz="800" strike="sngStrike" dirty="0" err="1" smtClean="0"/>
              <a:t>chinese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21305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2465</Words>
  <Application>Microsoft Office PowerPoint</Application>
  <PresentationFormat>Widescreen</PresentationFormat>
  <Paragraphs>812</Paragraphs>
  <Slides>31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Roboto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47</cp:revision>
  <dcterms:created xsi:type="dcterms:W3CDTF">2023-07-27T13:10:35Z</dcterms:created>
  <dcterms:modified xsi:type="dcterms:W3CDTF">2023-07-27T20:48:06Z</dcterms:modified>
</cp:coreProperties>
</file>